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256" r:id="rId2"/>
    <p:sldId id="322" r:id="rId3"/>
    <p:sldId id="324" r:id="rId4"/>
    <p:sldId id="323" r:id="rId5"/>
    <p:sldId id="326" r:id="rId6"/>
    <p:sldId id="307" r:id="rId7"/>
    <p:sldId id="258" r:id="rId8"/>
    <p:sldId id="309" r:id="rId9"/>
    <p:sldId id="310" r:id="rId10"/>
    <p:sldId id="311" r:id="rId11"/>
    <p:sldId id="312" r:id="rId12"/>
    <p:sldId id="314" r:id="rId13"/>
    <p:sldId id="315" r:id="rId14"/>
    <p:sldId id="316" r:id="rId15"/>
    <p:sldId id="317" r:id="rId16"/>
    <p:sldId id="318" r:id="rId17"/>
    <p:sldId id="319" r:id="rId18"/>
    <p:sldId id="257" r:id="rId19"/>
    <p:sldId id="321" r:id="rId20"/>
  </p:sldIdLst>
  <p:sldSz cx="9144000" cy="5143500" type="screen16x9"/>
  <p:notesSz cx="6858000" cy="9144000"/>
  <p:embeddedFontLst>
    <p:embeddedFont>
      <p:font typeface="Abel" panose="02000506030000020004" pitchFamily="2" charset="0"/>
      <p:regular r:id="rId22"/>
    </p:embeddedFont>
    <p:embeddedFont>
      <p:font typeface="Didact Gothic" panose="00000500000000000000" pitchFamily="2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SemiBold" panose="000007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DB3A72-42C6-4946-B645-1D1AA91059CD}">
  <a:tblStyle styleId="{03DB3A72-42C6-4946-B645-1D1AA91059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6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>
          <a:extLst>
            <a:ext uri="{FF2B5EF4-FFF2-40B4-BE49-F238E27FC236}">
              <a16:creationId xmlns:a16="http://schemas.microsoft.com/office/drawing/2014/main" id="{2DB40FFA-7064-E835-02A0-1E8D5A9F3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cd4fe9472_0_1161:notes">
            <a:extLst>
              <a:ext uri="{FF2B5EF4-FFF2-40B4-BE49-F238E27FC236}">
                <a16:creationId xmlns:a16="http://schemas.microsoft.com/office/drawing/2014/main" id="{0105140A-A4B2-30B7-78E1-5407CCA40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cd4fe9472_0_1161:notes">
            <a:extLst>
              <a:ext uri="{FF2B5EF4-FFF2-40B4-BE49-F238E27FC236}">
                <a16:creationId xmlns:a16="http://schemas.microsoft.com/office/drawing/2014/main" id="{056AED15-91BA-D2EE-2611-2181A8909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08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>
          <a:extLst>
            <a:ext uri="{FF2B5EF4-FFF2-40B4-BE49-F238E27FC236}">
              <a16:creationId xmlns:a16="http://schemas.microsoft.com/office/drawing/2014/main" id="{79E28B10-03A4-A44E-9AF7-CE347353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cd4fe9472_0_1161:notes">
            <a:extLst>
              <a:ext uri="{FF2B5EF4-FFF2-40B4-BE49-F238E27FC236}">
                <a16:creationId xmlns:a16="http://schemas.microsoft.com/office/drawing/2014/main" id="{EE33EE03-DF21-9E8D-7E1F-D97B480CA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cd4fe9472_0_1161:notes">
            <a:extLst>
              <a:ext uri="{FF2B5EF4-FFF2-40B4-BE49-F238E27FC236}">
                <a16:creationId xmlns:a16="http://schemas.microsoft.com/office/drawing/2014/main" id="{13BA6D0A-8C6D-1735-ACDA-E545C30C6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006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72FEFB68-5923-4193-816F-E1879B95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>
            <a:extLst>
              <a:ext uri="{FF2B5EF4-FFF2-40B4-BE49-F238E27FC236}">
                <a16:creationId xmlns:a16="http://schemas.microsoft.com/office/drawing/2014/main" id="{2FD849B4-7BDB-6B9A-4DDF-FAF1EFA6F4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>
            <a:extLst>
              <a:ext uri="{FF2B5EF4-FFF2-40B4-BE49-F238E27FC236}">
                <a16:creationId xmlns:a16="http://schemas.microsoft.com/office/drawing/2014/main" id="{C8F4FE00-8E50-63BD-8FA7-D2DF4CEC4F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5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7F6BC1C4-F752-3724-6DB7-127FD93C5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>
            <a:extLst>
              <a:ext uri="{FF2B5EF4-FFF2-40B4-BE49-F238E27FC236}">
                <a16:creationId xmlns:a16="http://schemas.microsoft.com/office/drawing/2014/main" id="{92F7AC08-4C11-0D8A-609B-A80F7F865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>
            <a:extLst>
              <a:ext uri="{FF2B5EF4-FFF2-40B4-BE49-F238E27FC236}">
                <a16:creationId xmlns:a16="http://schemas.microsoft.com/office/drawing/2014/main" id="{80077284-9D2A-A056-365B-4D428B52D5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196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3439AC19-B0AC-B29C-BB38-A8C19CE6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>
            <a:extLst>
              <a:ext uri="{FF2B5EF4-FFF2-40B4-BE49-F238E27FC236}">
                <a16:creationId xmlns:a16="http://schemas.microsoft.com/office/drawing/2014/main" id="{E29BD482-5366-1812-07DC-89926D8DE7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>
            <a:extLst>
              <a:ext uri="{FF2B5EF4-FFF2-40B4-BE49-F238E27FC236}">
                <a16:creationId xmlns:a16="http://schemas.microsoft.com/office/drawing/2014/main" id="{830551AF-037D-6C24-D135-20E0EC7B6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169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>
          <a:extLst>
            <a:ext uri="{FF2B5EF4-FFF2-40B4-BE49-F238E27FC236}">
              <a16:creationId xmlns:a16="http://schemas.microsoft.com/office/drawing/2014/main" id="{4ABDD142-400F-48F6-11CB-5CAE9483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bcd4fe9472_0_1034:notes">
            <a:extLst>
              <a:ext uri="{FF2B5EF4-FFF2-40B4-BE49-F238E27FC236}">
                <a16:creationId xmlns:a16="http://schemas.microsoft.com/office/drawing/2014/main" id="{4E0B395E-5CED-45C0-F422-815158D804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bcd4fe9472_0_1034:notes">
            <a:extLst>
              <a:ext uri="{FF2B5EF4-FFF2-40B4-BE49-F238E27FC236}">
                <a16:creationId xmlns:a16="http://schemas.microsoft.com/office/drawing/2014/main" id="{10947D6B-796C-339E-9F82-3CF2AFCD2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718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>
          <a:extLst>
            <a:ext uri="{FF2B5EF4-FFF2-40B4-BE49-F238E27FC236}">
              <a16:creationId xmlns:a16="http://schemas.microsoft.com/office/drawing/2014/main" id="{BA797151-6C0E-0278-CD36-C34CC579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bc99b2e56c_0_31406:notes">
            <a:extLst>
              <a:ext uri="{FF2B5EF4-FFF2-40B4-BE49-F238E27FC236}">
                <a16:creationId xmlns:a16="http://schemas.microsoft.com/office/drawing/2014/main" id="{2277E4BD-32CF-FABF-1843-C55D743877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bc99b2e56c_0_31406:notes">
            <a:extLst>
              <a:ext uri="{FF2B5EF4-FFF2-40B4-BE49-F238E27FC236}">
                <a16:creationId xmlns:a16="http://schemas.microsoft.com/office/drawing/2014/main" id="{38698850-411C-398E-586B-BA710231D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29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D1200326-EC90-360E-DC3A-9142A8B0F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>
            <a:extLst>
              <a:ext uri="{FF2B5EF4-FFF2-40B4-BE49-F238E27FC236}">
                <a16:creationId xmlns:a16="http://schemas.microsoft.com/office/drawing/2014/main" id="{5E09EBE7-E557-AC0C-189B-478238F25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>
            <a:extLst>
              <a:ext uri="{FF2B5EF4-FFF2-40B4-BE49-F238E27FC236}">
                <a16:creationId xmlns:a16="http://schemas.microsoft.com/office/drawing/2014/main" id="{25FFA33A-147D-2845-01EB-C20EF013D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68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bc296355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bc296355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>
          <a:extLst>
            <a:ext uri="{FF2B5EF4-FFF2-40B4-BE49-F238E27FC236}">
              <a16:creationId xmlns:a16="http://schemas.microsoft.com/office/drawing/2014/main" id="{FF1B89C8-6CE2-DD53-A2C0-4A49AE12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bcd7bfbdab_0_228:notes">
            <a:extLst>
              <a:ext uri="{FF2B5EF4-FFF2-40B4-BE49-F238E27FC236}">
                <a16:creationId xmlns:a16="http://schemas.microsoft.com/office/drawing/2014/main" id="{E3369661-D227-42EA-DC0D-89AE466F0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bcd7bfbdab_0_228:notes">
            <a:extLst>
              <a:ext uri="{FF2B5EF4-FFF2-40B4-BE49-F238E27FC236}">
                <a16:creationId xmlns:a16="http://schemas.microsoft.com/office/drawing/2014/main" id="{039C89A8-8063-C31C-1B12-511E6956B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197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F8821BBD-6164-E0F7-920C-26ADDA95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bcd4fe9472_0_4:notes">
            <a:extLst>
              <a:ext uri="{FF2B5EF4-FFF2-40B4-BE49-F238E27FC236}">
                <a16:creationId xmlns:a16="http://schemas.microsoft.com/office/drawing/2014/main" id="{0B3DBC59-0146-BA81-E6C6-B2FB986DE6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bcd4fe9472_0_4:notes">
            <a:extLst>
              <a:ext uri="{FF2B5EF4-FFF2-40B4-BE49-F238E27FC236}">
                <a16:creationId xmlns:a16="http://schemas.microsoft.com/office/drawing/2014/main" id="{DA2EC628-9799-DEE0-8B21-64E6ED9A47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428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>
          <a:extLst>
            <a:ext uri="{FF2B5EF4-FFF2-40B4-BE49-F238E27FC236}">
              <a16:creationId xmlns:a16="http://schemas.microsoft.com/office/drawing/2014/main" id="{3F0B646C-6C66-B529-B182-BC8FB3DB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bc99b2e56c_0_31501:notes">
            <a:extLst>
              <a:ext uri="{FF2B5EF4-FFF2-40B4-BE49-F238E27FC236}">
                <a16:creationId xmlns:a16="http://schemas.microsoft.com/office/drawing/2014/main" id="{54A6F9F7-239A-67E6-4737-8E0BDE4A95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bc99b2e56c_0_31501:notes">
            <a:extLst>
              <a:ext uri="{FF2B5EF4-FFF2-40B4-BE49-F238E27FC236}">
                <a16:creationId xmlns:a16="http://schemas.microsoft.com/office/drawing/2014/main" id="{7A7D5F8E-3FEB-F493-0A0A-12786B946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37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>
          <a:extLst>
            <a:ext uri="{FF2B5EF4-FFF2-40B4-BE49-F238E27FC236}">
              <a16:creationId xmlns:a16="http://schemas.microsoft.com/office/drawing/2014/main" id="{B4DAFCD1-2CEF-1337-611F-34FAFB1C6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bc99b2e56c_0_31565:notes">
            <a:extLst>
              <a:ext uri="{FF2B5EF4-FFF2-40B4-BE49-F238E27FC236}">
                <a16:creationId xmlns:a16="http://schemas.microsoft.com/office/drawing/2014/main" id="{8E63F947-341B-6774-8180-A57617EB1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bc99b2e56c_0_31565:notes">
            <a:extLst>
              <a:ext uri="{FF2B5EF4-FFF2-40B4-BE49-F238E27FC236}">
                <a16:creationId xmlns:a16="http://schemas.microsoft.com/office/drawing/2014/main" id="{72A4D8DA-5AFE-2A28-BEBB-AD65FEBD6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53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>
          <a:extLst>
            <a:ext uri="{FF2B5EF4-FFF2-40B4-BE49-F238E27FC236}">
              <a16:creationId xmlns:a16="http://schemas.microsoft.com/office/drawing/2014/main" id="{175E3C75-312D-8044-11CD-749545A4C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bcd4fe9472_0_726:notes">
            <a:extLst>
              <a:ext uri="{FF2B5EF4-FFF2-40B4-BE49-F238E27FC236}">
                <a16:creationId xmlns:a16="http://schemas.microsoft.com/office/drawing/2014/main" id="{8DCB0908-7A3A-0776-0C8F-E479EBFE6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bcd4fe9472_0_726:notes">
            <a:extLst>
              <a:ext uri="{FF2B5EF4-FFF2-40B4-BE49-F238E27FC236}">
                <a16:creationId xmlns:a16="http://schemas.microsoft.com/office/drawing/2014/main" id="{6CE293FE-0380-EC69-DD2F-17B5D5299D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01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9C641F0D-553E-2078-5164-45875CA09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>
            <a:extLst>
              <a:ext uri="{FF2B5EF4-FFF2-40B4-BE49-F238E27FC236}">
                <a16:creationId xmlns:a16="http://schemas.microsoft.com/office/drawing/2014/main" id="{24D091D2-E316-9A3B-7C01-CC862652D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>
            <a:extLst>
              <a:ext uri="{FF2B5EF4-FFF2-40B4-BE49-F238E27FC236}">
                <a16:creationId xmlns:a16="http://schemas.microsoft.com/office/drawing/2014/main" id="{DCEF96BE-8366-B14C-ECD1-C6D15F3C4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704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28E184A5-21EB-E7AA-5406-5B2B91E2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bc2963555_0_127:notes">
            <a:extLst>
              <a:ext uri="{FF2B5EF4-FFF2-40B4-BE49-F238E27FC236}">
                <a16:creationId xmlns:a16="http://schemas.microsoft.com/office/drawing/2014/main" id="{D87C57F5-4287-9FB0-FB5B-4CDB3F5CB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bc2963555_0_127:notes">
            <a:extLst>
              <a:ext uri="{FF2B5EF4-FFF2-40B4-BE49-F238E27FC236}">
                <a16:creationId xmlns:a16="http://schemas.microsoft.com/office/drawing/2014/main" id="{D2A1F8C8-4058-C9BE-18BD-C9741E69E6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16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>
          <a:extLst>
            <a:ext uri="{FF2B5EF4-FFF2-40B4-BE49-F238E27FC236}">
              <a16:creationId xmlns:a16="http://schemas.microsoft.com/office/drawing/2014/main" id="{A9E953A1-F68A-F21E-B94C-8B48E8BA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cd4fe9472_0_1161:notes">
            <a:extLst>
              <a:ext uri="{FF2B5EF4-FFF2-40B4-BE49-F238E27FC236}">
                <a16:creationId xmlns:a16="http://schemas.microsoft.com/office/drawing/2014/main" id="{ADB17E42-335D-A167-71AE-5FD14FC81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cd4fe9472_0_1161:notes">
            <a:extLst>
              <a:ext uri="{FF2B5EF4-FFF2-40B4-BE49-F238E27FC236}">
                <a16:creationId xmlns:a16="http://schemas.microsoft.com/office/drawing/2014/main" id="{B5D9BA98-E942-AB9D-4549-BA7127DD3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57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2763"/>
            <a:ext cx="41769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886100"/>
            <a:ext cx="41769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225" y="1402650"/>
            <a:ext cx="4176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1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7765048" y="461025"/>
            <a:ext cx="1378953" cy="178277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>
            <a:off x="0" y="4709026"/>
            <a:ext cx="2443034" cy="22092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247375" y="190336"/>
            <a:ext cx="1167900" cy="116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hasCustomPrompt="1"/>
          </p:nvPr>
        </p:nvSpPr>
        <p:spPr>
          <a:xfrm>
            <a:off x="2726150" y="994875"/>
            <a:ext cx="36918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2832000" y="19909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 hasCustomPrompt="1"/>
          </p:nvPr>
        </p:nvSpPr>
        <p:spPr>
          <a:xfrm>
            <a:off x="102362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71327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 hasCustomPrompt="1"/>
          </p:nvPr>
        </p:nvSpPr>
        <p:spPr>
          <a:xfrm>
            <a:off x="526107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495072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917911" y="7112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7574289" y="106395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637123" y="25736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144387" y="4772783"/>
            <a:ext cx="8972822" cy="310243"/>
            <a:chOff x="144387" y="4772783"/>
            <a:chExt cx="8972822" cy="310243"/>
          </a:xfrm>
        </p:grpSpPr>
        <p:sp>
          <p:nvSpPr>
            <p:cNvPr id="366" name="Google Shape;366;p26"/>
            <p:cNvSpPr/>
            <p:nvPr/>
          </p:nvSpPr>
          <p:spPr>
            <a:xfrm>
              <a:off x="7665017" y="4924571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6311939" y="4772783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flipH="1">
              <a:off x="5027942" y="4925201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144387" y="487611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882891" y="4980689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flipH="1">
              <a:off x="8951836" y="49258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111435" y="47961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825" y="4426726"/>
            <a:ext cx="9144064" cy="116801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>
            <a:spLocks noGrp="1"/>
          </p:cNvSpPr>
          <p:nvPr>
            <p:ph type="title"/>
          </p:nvPr>
        </p:nvSpPr>
        <p:spPr>
          <a:xfrm>
            <a:off x="713225" y="1626013"/>
            <a:ext cx="33912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8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27"/>
          <p:cNvSpPr txBox="1">
            <a:spLocks noGrp="1"/>
          </p:cNvSpPr>
          <p:nvPr>
            <p:ph type="subTitle" idx="1"/>
          </p:nvPr>
        </p:nvSpPr>
        <p:spPr>
          <a:xfrm>
            <a:off x="713400" y="2727588"/>
            <a:ext cx="33912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3733800" y="178754"/>
            <a:ext cx="721500" cy="721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"/>
          <p:cNvSpPr/>
          <p:nvPr/>
        </p:nvSpPr>
        <p:spPr>
          <a:xfrm>
            <a:off x="4277361" y="6576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 flipH="1">
            <a:off x="495773" y="78369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8632198" y="90024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"/>
          <p:cNvSpPr txBox="1">
            <a:spLocks noGrp="1"/>
          </p:cNvSpPr>
          <p:nvPr>
            <p:ph type="subTitle" idx="1"/>
          </p:nvPr>
        </p:nvSpPr>
        <p:spPr>
          <a:xfrm>
            <a:off x="2622150" y="3935600"/>
            <a:ext cx="38997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9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9"/>
          <p:cNvSpPr/>
          <p:nvPr/>
        </p:nvSpPr>
        <p:spPr>
          <a:xfrm flipH="1">
            <a:off x="-8804450" y="2117826"/>
            <a:ext cx="26752899" cy="3048520"/>
          </a:xfrm>
          <a:custGeom>
            <a:avLst/>
            <a:gdLst/>
            <a:ahLst/>
            <a:cxnLst/>
            <a:rect l="l" t="t" r="r" b="b"/>
            <a:pathLst>
              <a:path w="152436" h="17369" extrusionOk="0">
                <a:moveTo>
                  <a:pt x="50508" y="1"/>
                </a:moveTo>
                <a:cubicBezTo>
                  <a:pt x="47549" y="1"/>
                  <a:pt x="44430" y="1151"/>
                  <a:pt x="41585" y="2247"/>
                </a:cubicBezTo>
                <a:cubicBezTo>
                  <a:pt x="28122" y="7515"/>
                  <a:pt x="14195" y="11490"/>
                  <a:pt x="0" y="14100"/>
                </a:cubicBezTo>
                <a:lnTo>
                  <a:pt x="0" y="17368"/>
                </a:lnTo>
                <a:lnTo>
                  <a:pt x="152436" y="17368"/>
                </a:lnTo>
                <a:lnTo>
                  <a:pt x="152436" y="9027"/>
                </a:lnTo>
                <a:cubicBezTo>
                  <a:pt x="151776" y="9188"/>
                  <a:pt x="151222" y="9272"/>
                  <a:pt x="150669" y="9272"/>
                </a:cubicBezTo>
                <a:cubicBezTo>
                  <a:pt x="149629" y="9272"/>
                  <a:pt x="148596" y="8973"/>
                  <a:pt x="146875" y="8320"/>
                </a:cubicBezTo>
                <a:cubicBezTo>
                  <a:pt x="144880" y="7555"/>
                  <a:pt x="142781" y="7169"/>
                  <a:pt x="140682" y="7169"/>
                </a:cubicBezTo>
                <a:cubicBezTo>
                  <a:pt x="138829" y="7169"/>
                  <a:pt x="136976" y="7470"/>
                  <a:pt x="135192" y="8076"/>
                </a:cubicBezTo>
                <a:cubicBezTo>
                  <a:pt x="134111" y="8429"/>
                  <a:pt x="133029" y="8922"/>
                  <a:pt x="131911" y="8922"/>
                </a:cubicBezTo>
                <a:cubicBezTo>
                  <a:pt x="131794" y="8922"/>
                  <a:pt x="131676" y="8916"/>
                  <a:pt x="131558" y="8905"/>
                </a:cubicBezTo>
                <a:cubicBezTo>
                  <a:pt x="129729" y="8759"/>
                  <a:pt x="128339" y="7246"/>
                  <a:pt x="126851" y="6124"/>
                </a:cubicBezTo>
                <a:cubicBezTo>
                  <a:pt x="124679" y="4538"/>
                  <a:pt x="122078" y="3720"/>
                  <a:pt x="119455" y="3720"/>
                </a:cubicBezTo>
                <a:cubicBezTo>
                  <a:pt x="117926" y="3720"/>
                  <a:pt x="116389" y="3998"/>
                  <a:pt x="114925" y="4564"/>
                </a:cubicBezTo>
                <a:cubicBezTo>
                  <a:pt x="112013" y="5723"/>
                  <a:pt x="109377" y="8009"/>
                  <a:pt x="106281" y="8009"/>
                </a:cubicBezTo>
                <a:cubicBezTo>
                  <a:pt x="106187" y="8009"/>
                  <a:pt x="106093" y="8007"/>
                  <a:pt x="105998" y="8002"/>
                </a:cubicBezTo>
                <a:cubicBezTo>
                  <a:pt x="104364" y="7929"/>
                  <a:pt x="102852" y="7198"/>
                  <a:pt x="101266" y="6807"/>
                </a:cubicBezTo>
                <a:cubicBezTo>
                  <a:pt x="100266" y="6570"/>
                  <a:pt x="99258" y="6476"/>
                  <a:pt x="98245" y="6476"/>
                </a:cubicBezTo>
                <a:cubicBezTo>
                  <a:pt x="94450" y="6476"/>
                  <a:pt x="90583" y="7793"/>
                  <a:pt x="86738" y="7793"/>
                </a:cubicBezTo>
                <a:cubicBezTo>
                  <a:pt x="86133" y="7793"/>
                  <a:pt x="85529" y="7761"/>
                  <a:pt x="84925" y="7685"/>
                </a:cubicBezTo>
                <a:cubicBezTo>
                  <a:pt x="80087" y="7078"/>
                  <a:pt x="75719" y="3715"/>
                  <a:pt x="70877" y="3715"/>
                </a:cubicBezTo>
                <a:cubicBezTo>
                  <a:pt x="70666" y="3715"/>
                  <a:pt x="70455" y="3721"/>
                  <a:pt x="70243" y="3734"/>
                </a:cubicBezTo>
                <a:cubicBezTo>
                  <a:pt x="67616" y="3887"/>
                  <a:pt x="65005" y="5063"/>
                  <a:pt x="62478" y="5063"/>
                </a:cubicBezTo>
                <a:cubicBezTo>
                  <a:pt x="61766" y="5063"/>
                  <a:pt x="61061" y="4970"/>
                  <a:pt x="60365" y="4734"/>
                </a:cubicBezTo>
                <a:cubicBezTo>
                  <a:pt x="58194" y="4003"/>
                  <a:pt x="56706" y="2051"/>
                  <a:pt x="54706" y="978"/>
                </a:cubicBezTo>
                <a:cubicBezTo>
                  <a:pt x="53380" y="279"/>
                  <a:pt x="51963" y="1"/>
                  <a:pt x="50508" y="1"/>
                </a:cubicBezTo>
                <a:close/>
              </a:path>
            </a:pathLst>
          </a:custGeom>
          <a:gradFill>
            <a:gsLst>
              <a:gs pos="0">
                <a:srgbClr val="D0F3FF">
                  <a:alpha val="7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9"/>
          <p:cNvSpPr/>
          <p:nvPr/>
        </p:nvSpPr>
        <p:spPr>
          <a:xfrm flipH="1">
            <a:off x="7841111" y="8402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235611" y="11968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"/>
          <p:cNvSpPr/>
          <p:nvPr/>
        </p:nvSpPr>
        <p:spPr>
          <a:xfrm flipH="1">
            <a:off x="512814" y="4217644"/>
            <a:ext cx="161462" cy="104312"/>
          </a:xfrm>
          <a:custGeom>
            <a:avLst/>
            <a:gdLst/>
            <a:ahLst/>
            <a:cxnLst/>
            <a:rect l="l" t="t" r="r" b="b"/>
            <a:pathLst>
              <a:path w="4170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8"/>
                  <a:pt x="1268" y="214"/>
                </a:cubicBezTo>
                <a:cubicBezTo>
                  <a:pt x="1234" y="248"/>
                  <a:pt x="1201" y="281"/>
                  <a:pt x="1168" y="348"/>
                </a:cubicBezTo>
                <a:cubicBezTo>
                  <a:pt x="1101" y="348"/>
                  <a:pt x="1034" y="381"/>
                  <a:pt x="934" y="414"/>
                </a:cubicBezTo>
                <a:cubicBezTo>
                  <a:pt x="734" y="481"/>
                  <a:pt x="567" y="581"/>
                  <a:pt x="400" y="715"/>
                </a:cubicBezTo>
                <a:cubicBezTo>
                  <a:pt x="234" y="815"/>
                  <a:pt x="133" y="948"/>
                  <a:pt x="33" y="1115"/>
                </a:cubicBezTo>
                <a:cubicBezTo>
                  <a:pt x="0" y="1182"/>
                  <a:pt x="0" y="1248"/>
                  <a:pt x="0" y="1315"/>
                </a:cubicBezTo>
                <a:cubicBezTo>
                  <a:pt x="33" y="1415"/>
                  <a:pt x="67" y="1482"/>
                  <a:pt x="100" y="1549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6"/>
                </a:cubicBezTo>
                <a:cubicBezTo>
                  <a:pt x="1668" y="2316"/>
                  <a:pt x="1735" y="2416"/>
                  <a:pt x="1801" y="2483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02" y="2549"/>
                  <a:pt x="2235" y="2449"/>
                  <a:pt x="2235" y="2382"/>
                </a:cubicBezTo>
                <a:cubicBezTo>
                  <a:pt x="2235" y="2316"/>
                  <a:pt x="2268" y="2249"/>
                  <a:pt x="2335" y="2216"/>
                </a:cubicBezTo>
                <a:cubicBezTo>
                  <a:pt x="2335" y="2216"/>
                  <a:pt x="2402" y="2182"/>
                  <a:pt x="2402" y="2149"/>
                </a:cubicBezTo>
                <a:cubicBezTo>
                  <a:pt x="2402" y="2116"/>
                  <a:pt x="2368" y="2049"/>
                  <a:pt x="2335" y="2049"/>
                </a:cubicBezTo>
                <a:cubicBezTo>
                  <a:pt x="2268" y="2016"/>
                  <a:pt x="2202" y="1982"/>
                  <a:pt x="2168" y="1982"/>
                </a:cubicBezTo>
                <a:cubicBezTo>
                  <a:pt x="2235" y="1949"/>
                  <a:pt x="2302" y="1949"/>
                  <a:pt x="2368" y="1915"/>
                </a:cubicBezTo>
                <a:cubicBezTo>
                  <a:pt x="2468" y="1882"/>
                  <a:pt x="2535" y="1849"/>
                  <a:pt x="2635" y="1815"/>
                </a:cubicBezTo>
                <a:cubicBezTo>
                  <a:pt x="2802" y="1682"/>
                  <a:pt x="3002" y="1582"/>
                  <a:pt x="3202" y="1515"/>
                </a:cubicBezTo>
                <a:cubicBezTo>
                  <a:pt x="3252" y="1507"/>
                  <a:pt x="3302" y="1503"/>
                  <a:pt x="3352" y="1503"/>
                </a:cubicBezTo>
                <a:cubicBezTo>
                  <a:pt x="3500" y="1503"/>
                  <a:pt x="3644" y="1540"/>
                  <a:pt x="3769" y="1615"/>
                </a:cubicBezTo>
                <a:cubicBezTo>
                  <a:pt x="3836" y="1682"/>
                  <a:pt x="3903" y="1749"/>
                  <a:pt x="3970" y="1815"/>
                </a:cubicBezTo>
                <a:cubicBezTo>
                  <a:pt x="3997" y="1842"/>
                  <a:pt x="4024" y="1891"/>
                  <a:pt x="4068" y="1891"/>
                </a:cubicBezTo>
                <a:cubicBezTo>
                  <a:pt x="4079" y="1891"/>
                  <a:pt x="4090" y="1888"/>
                  <a:pt x="4103" y="1882"/>
                </a:cubicBezTo>
                <a:cubicBezTo>
                  <a:pt x="4136" y="1882"/>
                  <a:pt x="4136" y="1782"/>
                  <a:pt x="4136" y="1749"/>
                </a:cubicBezTo>
                <a:cubicBezTo>
                  <a:pt x="4136" y="1649"/>
                  <a:pt x="4136" y="1549"/>
                  <a:pt x="4103" y="1448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2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5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15"/>
                  <a:pt x="3736" y="681"/>
                  <a:pt x="3669" y="748"/>
                </a:cubicBezTo>
                <a:cubicBezTo>
                  <a:pt x="3544" y="823"/>
                  <a:pt x="3400" y="861"/>
                  <a:pt x="3252" y="861"/>
                </a:cubicBezTo>
                <a:cubicBezTo>
                  <a:pt x="3202" y="861"/>
                  <a:pt x="3152" y="856"/>
                  <a:pt x="3102" y="848"/>
                </a:cubicBezTo>
                <a:cubicBezTo>
                  <a:pt x="3002" y="815"/>
                  <a:pt x="2902" y="781"/>
                  <a:pt x="2835" y="748"/>
                </a:cubicBezTo>
                <a:cubicBezTo>
                  <a:pt x="2869" y="715"/>
                  <a:pt x="2869" y="648"/>
                  <a:pt x="2869" y="615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8"/>
                </a:cubicBezTo>
                <a:cubicBezTo>
                  <a:pt x="2235" y="248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8508623" y="3831287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1400398" y="3726962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9"/>
          <p:cNvSpPr/>
          <p:nvPr/>
        </p:nvSpPr>
        <p:spPr>
          <a:xfrm flipH="1">
            <a:off x="7559114" y="4603994"/>
            <a:ext cx="161462" cy="104312"/>
          </a:xfrm>
          <a:custGeom>
            <a:avLst/>
            <a:gdLst/>
            <a:ahLst/>
            <a:cxnLst/>
            <a:rect l="l" t="t" r="r" b="b"/>
            <a:pathLst>
              <a:path w="4170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8"/>
                  <a:pt x="1268" y="214"/>
                </a:cubicBezTo>
                <a:cubicBezTo>
                  <a:pt x="1234" y="248"/>
                  <a:pt x="1201" y="281"/>
                  <a:pt x="1168" y="348"/>
                </a:cubicBezTo>
                <a:cubicBezTo>
                  <a:pt x="1101" y="348"/>
                  <a:pt x="1034" y="381"/>
                  <a:pt x="934" y="414"/>
                </a:cubicBezTo>
                <a:cubicBezTo>
                  <a:pt x="734" y="481"/>
                  <a:pt x="567" y="581"/>
                  <a:pt x="400" y="715"/>
                </a:cubicBezTo>
                <a:cubicBezTo>
                  <a:pt x="234" y="815"/>
                  <a:pt x="133" y="948"/>
                  <a:pt x="33" y="1115"/>
                </a:cubicBezTo>
                <a:cubicBezTo>
                  <a:pt x="0" y="1182"/>
                  <a:pt x="0" y="1248"/>
                  <a:pt x="0" y="1315"/>
                </a:cubicBezTo>
                <a:cubicBezTo>
                  <a:pt x="33" y="1415"/>
                  <a:pt x="67" y="1482"/>
                  <a:pt x="100" y="1549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6"/>
                </a:cubicBezTo>
                <a:cubicBezTo>
                  <a:pt x="1668" y="2316"/>
                  <a:pt x="1735" y="2416"/>
                  <a:pt x="1801" y="2483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02" y="2549"/>
                  <a:pt x="2235" y="2449"/>
                  <a:pt x="2235" y="2382"/>
                </a:cubicBezTo>
                <a:cubicBezTo>
                  <a:pt x="2235" y="2316"/>
                  <a:pt x="2268" y="2249"/>
                  <a:pt x="2335" y="2216"/>
                </a:cubicBezTo>
                <a:cubicBezTo>
                  <a:pt x="2335" y="2216"/>
                  <a:pt x="2402" y="2182"/>
                  <a:pt x="2402" y="2149"/>
                </a:cubicBezTo>
                <a:cubicBezTo>
                  <a:pt x="2402" y="2116"/>
                  <a:pt x="2368" y="2049"/>
                  <a:pt x="2335" y="2049"/>
                </a:cubicBezTo>
                <a:cubicBezTo>
                  <a:pt x="2268" y="2016"/>
                  <a:pt x="2202" y="1982"/>
                  <a:pt x="2168" y="1982"/>
                </a:cubicBezTo>
                <a:cubicBezTo>
                  <a:pt x="2235" y="1949"/>
                  <a:pt x="2302" y="1949"/>
                  <a:pt x="2368" y="1915"/>
                </a:cubicBezTo>
                <a:cubicBezTo>
                  <a:pt x="2468" y="1882"/>
                  <a:pt x="2535" y="1849"/>
                  <a:pt x="2635" y="1815"/>
                </a:cubicBezTo>
                <a:cubicBezTo>
                  <a:pt x="2802" y="1682"/>
                  <a:pt x="3002" y="1582"/>
                  <a:pt x="3202" y="1515"/>
                </a:cubicBezTo>
                <a:cubicBezTo>
                  <a:pt x="3252" y="1507"/>
                  <a:pt x="3302" y="1503"/>
                  <a:pt x="3352" y="1503"/>
                </a:cubicBezTo>
                <a:cubicBezTo>
                  <a:pt x="3500" y="1503"/>
                  <a:pt x="3644" y="1540"/>
                  <a:pt x="3769" y="1615"/>
                </a:cubicBezTo>
                <a:cubicBezTo>
                  <a:pt x="3836" y="1682"/>
                  <a:pt x="3903" y="1749"/>
                  <a:pt x="3970" y="1815"/>
                </a:cubicBezTo>
                <a:cubicBezTo>
                  <a:pt x="3997" y="1842"/>
                  <a:pt x="4024" y="1891"/>
                  <a:pt x="4068" y="1891"/>
                </a:cubicBezTo>
                <a:cubicBezTo>
                  <a:pt x="4079" y="1891"/>
                  <a:pt x="4090" y="1888"/>
                  <a:pt x="4103" y="1882"/>
                </a:cubicBezTo>
                <a:cubicBezTo>
                  <a:pt x="4136" y="1882"/>
                  <a:pt x="4136" y="1782"/>
                  <a:pt x="4136" y="1749"/>
                </a:cubicBezTo>
                <a:cubicBezTo>
                  <a:pt x="4136" y="1649"/>
                  <a:pt x="4136" y="1549"/>
                  <a:pt x="4103" y="1448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2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5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15"/>
                  <a:pt x="3736" y="681"/>
                  <a:pt x="3669" y="748"/>
                </a:cubicBezTo>
                <a:cubicBezTo>
                  <a:pt x="3544" y="823"/>
                  <a:pt x="3400" y="861"/>
                  <a:pt x="3252" y="861"/>
                </a:cubicBezTo>
                <a:cubicBezTo>
                  <a:pt x="3202" y="861"/>
                  <a:pt x="3152" y="856"/>
                  <a:pt x="3102" y="848"/>
                </a:cubicBezTo>
                <a:cubicBezTo>
                  <a:pt x="3002" y="815"/>
                  <a:pt x="2902" y="781"/>
                  <a:pt x="2835" y="748"/>
                </a:cubicBezTo>
                <a:cubicBezTo>
                  <a:pt x="2869" y="715"/>
                  <a:pt x="2869" y="648"/>
                  <a:pt x="2869" y="615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8"/>
                </a:cubicBezTo>
                <a:cubicBezTo>
                  <a:pt x="2235" y="248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8764996" y="4748725"/>
            <a:ext cx="2390918" cy="33192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rgbClr val="E0F7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7971983" y="3291001"/>
            <a:ext cx="4791940" cy="32255"/>
          </a:xfrm>
          <a:custGeom>
            <a:avLst/>
            <a:gdLst/>
            <a:ahLst/>
            <a:cxnLst/>
            <a:rect l="l" t="t" r="r" b="b"/>
            <a:pathLst>
              <a:path w="71607" h="482" extrusionOk="0">
                <a:moveTo>
                  <a:pt x="35796" y="1"/>
                </a:moveTo>
                <a:cubicBezTo>
                  <a:pt x="16029" y="1"/>
                  <a:pt x="0" y="248"/>
                  <a:pt x="0" y="248"/>
                </a:cubicBezTo>
                <a:cubicBezTo>
                  <a:pt x="0" y="248"/>
                  <a:pt x="16029" y="482"/>
                  <a:pt x="35796" y="482"/>
                </a:cubicBezTo>
                <a:cubicBezTo>
                  <a:pt x="55578" y="482"/>
                  <a:pt x="71606" y="248"/>
                  <a:pt x="71606" y="248"/>
                </a:cubicBezTo>
                <a:cubicBezTo>
                  <a:pt x="71606" y="248"/>
                  <a:pt x="55578" y="1"/>
                  <a:pt x="35796" y="1"/>
                </a:cubicBezTo>
                <a:close/>
              </a:path>
            </a:pathLst>
          </a:custGeom>
          <a:solidFill>
            <a:srgbClr val="E0F7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9"/>
          <p:cNvSpPr/>
          <p:nvPr/>
        </p:nvSpPr>
        <p:spPr>
          <a:xfrm>
            <a:off x="-2857464" y="4718386"/>
            <a:ext cx="7141368" cy="93889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>
            <a:spLocks noGrp="1"/>
          </p:cNvSpPr>
          <p:nvPr>
            <p:ph type="title"/>
          </p:nvPr>
        </p:nvSpPr>
        <p:spPr>
          <a:xfrm>
            <a:off x="1432925" y="752800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3"/>
          <p:cNvSpPr txBox="1"/>
          <p:nvPr/>
        </p:nvSpPr>
        <p:spPr>
          <a:xfrm>
            <a:off x="1325850" y="3430587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33"/>
          <p:cNvSpPr txBox="1">
            <a:spLocks noGrp="1"/>
          </p:cNvSpPr>
          <p:nvPr>
            <p:ph type="subTitle" idx="1"/>
          </p:nvPr>
        </p:nvSpPr>
        <p:spPr>
          <a:xfrm>
            <a:off x="1437816" y="1952596"/>
            <a:ext cx="3306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463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73311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AutoNum type="arabicPeriod"/>
              <a:defRPr sz="1100">
                <a:solidFill>
                  <a:schemeClr val="accent6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8006760" y="4784086"/>
            <a:ext cx="1137240" cy="147015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5461993" y="4175225"/>
            <a:ext cx="3682007" cy="33296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713225" y="1195075"/>
            <a:ext cx="38448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478153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08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5143617" y="256125"/>
            <a:ext cx="4021473" cy="448394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-34350" y="4546104"/>
            <a:ext cx="895752" cy="115797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61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/>
          <p:nvPr/>
        </p:nvSpPr>
        <p:spPr>
          <a:xfrm>
            <a:off x="2705025" y="4809054"/>
            <a:ext cx="2578083" cy="119556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9"/>
          <p:cNvSpPr/>
          <p:nvPr/>
        </p:nvSpPr>
        <p:spPr>
          <a:xfrm>
            <a:off x="7924606" y="4427966"/>
            <a:ext cx="2575742" cy="119556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9"/>
          <p:cNvSpPr/>
          <p:nvPr/>
        </p:nvSpPr>
        <p:spPr>
          <a:xfrm>
            <a:off x="8016450" y="660450"/>
            <a:ext cx="1208011" cy="56325"/>
          </a:xfrm>
          <a:custGeom>
            <a:avLst/>
            <a:gdLst/>
            <a:ahLst/>
            <a:cxnLst/>
            <a:rect l="l" t="t" r="r" b="b"/>
            <a:pathLst>
              <a:path w="12903" h="241" extrusionOk="0">
                <a:moveTo>
                  <a:pt x="3226" y="121"/>
                </a:moveTo>
                <a:cubicBezTo>
                  <a:pt x="2187" y="121"/>
                  <a:pt x="1" y="228"/>
                  <a:pt x="1" y="228"/>
                </a:cubicBezTo>
                <a:lnTo>
                  <a:pt x="4697" y="228"/>
                </a:lnTo>
                <a:cubicBezTo>
                  <a:pt x="4335" y="205"/>
                  <a:pt x="3938" y="154"/>
                  <a:pt x="3635" y="131"/>
                </a:cubicBezTo>
                <a:cubicBezTo>
                  <a:pt x="3541" y="124"/>
                  <a:pt x="3399" y="121"/>
                  <a:pt x="3226" y="121"/>
                </a:cubicBezTo>
                <a:close/>
                <a:moveTo>
                  <a:pt x="6365" y="0"/>
                </a:moveTo>
                <a:cubicBezTo>
                  <a:pt x="6014" y="0"/>
                  <a:pt x="5702" y="36"/>
                  <a:pt x="5586" y="131"/>
                </a:cubicBezTo>
                <a:cubicBezTo>
                  <a:pt x="5522" y="183"/>
                  <a:pt x="5413" y="213"/>
                  <a:pt x="5276" y="228"/>
                </a:cubicBezTo>
                <a:lnTo>
                  <a:pt x="12903" y="228"/>
                </a:lnTo>
                <a:cubicBezTo>
                  <a:pt x="12635" y="180"/>
                  <a:pt x="12342" y="155"/>
                  <a:pt x="12049" y="131"/>
                </a:cubicBezTo>
                <a:cubicBezTo>
                  <a:pt x="11887" y="131"/>
                  <a:pt x="11074" y="174"/>
                  <a:pt x="10420" y="174"/>
                </a:cubicBezTo>
                <a:cubicBezTo>
                  <a:pt x="10093" y="174"/>
                  <a:pt x="9805" y="163"/>
                  <a:pt x="9659" y="131"/>
                </a:cubicBezTo>
                <a:cubicBezTo>
                  <a:pt x="9558" y="103"/>
                  <a:pt x="9418" y="93"/>
                  <a:pt x="9256" y="93"/>
                </a:cubicBezTo>
                <a:cubicBezTo>
                  <a:pt x="8848" y="93"/>
                  <a:pt x="8302" y="157"/>
                  <a:pt x="7912" y="157"/>
                </a:cubicBezTo>
                <a:cubicBezTo>
                  <a:pt x="7783" y="157"/>
                  <a:pt x="7670" y="149"/>
                  <a:pt x="7586" y="131"/>
                </a:cubicBezTo>
                <a:cubicBezTo>
                  <a:pt x="7351" y="62"/>
                  <a:pt x="6825" y="0"/>
                  <a:pt x="6365" y="0"/>
                </a:cubicBezTo>
                <a:close/>
                <a:moveTo>
                  <a:pt x="4697" y="228"/>
                </a:moveTo>
                <a:lnTo>
                  <a:pt x="4697" y="228"/>
                </a:lnTo>
                <a:cubicBezTo>
                  <a:pt x="4811" y="236"/>
                  <a:pt x="4921" y="240"/>
                  <a:pt x="5024" y="240"/>
                </a:cubicBezTo>
                <a:cubicBezTo>
                  <a:pt x="5115" y="240"/>
                  <a:pt x="5200" y="237"/>
                  <a:pt x="5276" y="2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90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rot="10800000">
            <a:off x="-114400" y="4604000"/>
            <a:ext cx="3023750" cy="416125"/>
          </a:xfrm>
          <a:custGeom>
            <a:avLst/>
            <a:gdLst/>
            <a:ahLst/>
            <a:cxnLst/>
            <a:rect l="l" t="t" r="r" b="b"/>
            <a:pathLst>
              <a:path w="120950" h="16645" extrusionOk="0">
                <a:moveTo>
                  <a:pt x="26830" y="0"/>
                </a:moveTo>
                <a:cubicBezTo>
                  <a:pt x="17860" y="0"/>
                  <a:pt x="8893" y="637"/>
                  <a:pt x="1" y="1903"/>
                </a:cubicBezTo>
                <a:cubicBezTo>
                  <a:pt x="1088" y="1891"/>
                  <a:pt x="2175" y="1884"/>
                  <a:pt x="3261" y="1884"/>
                </a:cubicBezTo>
                <a:cubicBezTo>
                  <a:pt x="17390" y="1884"/>
                  <a:pt x="31491" y="2915"/>
                  <a:pt x="45487" y="4976"/>
                </a:cubicBezTo>
                <a:cubicBezTo>
                  <a:pt x="47516" y="5278"/>
                  <a:pt x="49591" y="5591"/>
                  <a:pt x="51641" y="5591"/>
                </a:cubicBezTo>
                <a:cubicBezTo>
                  <a:pt x="52573" y="5591"/>
                  <a:pt x="53499" y="5526"/>
                  <a:pt x="54414" y="5366"/>
                </a:cubicBezTo>
                <a:cubicBezTo>
                  <a:pt x="56755" y="4951"/>
                  <a:pt x="58853" y="3927"/>
                  <a:pt x="61194" y="3561"/>
                </a:cubicBezTo>
                <a:cubicBezTo>
                  <a:pt x="62019" y="3425"/>
                  <a:pt x="62844" y="3372"/>
                  <a:pt x="63669" y="3372"/>
                </a:cubicBezTo>
                <a:cubicBezTo>
                  <a:pt x="65210" y="3372"/>
                  <a:pt x="66751" y="3557"/>
                  <a:pt x="68292" y="3732"/>
                </a:cubicBezTo>
                <a:cubicBezTo>
                  <a:pt x="81828" y="5269"/>
                  <a:pt x="95438" y="6073"/>
                  <a:pt x="109071" y="6171"/>
                </a:cubicBezTo>
                <a:lnTo>
                  <a:pt x="87828" y="9293"/>
                </a:lnTo>
                <a:cubicBezTo>
                  <a:pt x="90177" y="9235"/>
                  <a:pt x="92527" y="9206"/>
                  <a:pt x="94877" y="9206"/>
                </a:cubicBezTo>
                <a:cubicBezTo>
                  <a:pt x="102510" y="9206"/>
                  <a:pt x="110146" y="9512"/>
                  <a:pt x="117754" y="10146"/>
                </a:cubicBezTo>
                <a:cubicBezTo>
                  <a:pt x="119120" y="10268"/>
                  <a:pt x="120949" y="11268"/>
                  <a:pt x="119949" y="12024"/>
                </a:cubicBezTo>
                <a:cubicBezTo>
                  <a:pt x="116638" y="11686"/>
                  <a:pt x="113307" y="11558"/>
                  <a:pt x="109970" y="11558"/>
                </a:cubicBezTo>
                <a:cubicBezTo>
                  <a:pt x="104900" y="11558"/>
                  <a:pt x="99814" y="11852"/>
                  <a:pt x="94755" y="12146"/>
                </a:cubicBezTo>
                <a:lnTo>
                  <a:pt x="42878" y="15195"/>
                </a:lnTo>
                <a:cubicBezTo>
                  <a:pt x="49048" y="16463"/>
                  <a:pt x="55512" y="16610"/>
                  <a:pt x="61926" y="16634"/>
                </a:cubicBezTo>
                <a:cubicBezTo>
                  <a:pt x="62971" y="16641"/>
                  <a:pt x="64016" y="16645"/>
                  <a:pt x="65062" y="16645"/>
                </a:cubicBezTo>
                <a:cubicBezTo>
                  <a:pt x="71407" y="16645"/>
                  <a:pt x="77751" y="16516"/>
                  <a:pt x="84096" y="16244"/>
                </a:cubicBezTo>
                <a:cubicBezTo>
                  <a:pt x="90962" y="15930"/>
                  <a:pt x="97846" y="15418"/>
                  <a:pt x="104732" y="15418"/>
                </a:cubicBezTo>
                <a:cubicBezTo>
                  <a:pt x="105869" y="15418"/>
                  <a:pt x="107007" y="15432"/>
                  <a:pt x="108145" y="15463"/>
                </a:cubicBezTo>
                <a:cubicBezTo>
                  <a:pt x="112291" y="15561"/>
                  <a:pt x="116437" y="15902"/>
                  <a:pt x="120559" y="16463"/>
                </a:cubicBezTo>
                <a:lnTo>
                  <a:pt x="120559" y="464"/>
                </a:lnTo>
                <a:cubicBezTo>
                  <a:pt x="118090" y="297"/>
                  <a:pt x="115621" y="227"/>
                  <a:pt x="113150" y="227"/>
                </a:cubicBezTo>
                <a:cubicBezTo>
                  <a:pt x="99085" y="227"/>
                  <a:pt x="84990" y="2521"/>
                  <a:pt x="70878" y="2521"/>
                </a:cubicBezTo>
                <a:cubicBezTo>
                  <a:pt x="70398" y="2521"/>
                  <a:pt x="69918" y="2518"/>
                  <a:pt x="69438" y="2513"/>
                </a:cubicBezTo>
                <a:cubicBezTo>
                  <a:pt x="58829" y="2391"/>
                  <a:pt x="48341" y="903"/>
                  <a:pt x="37780" y="317"/>
                </a:cubicBezTo>
                <a:cubicBezTo>
                  <a:pt x="34133" y="106"/>
                  <a:pt x="30481" y="0"/>
                  <a:pt x="268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>
            <a:off x="7600397" y="4536283"/>
            <a:ext cx="1543604" cy="135425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0" r:id="rId6"/>
    <p:sldLayoutId id="2147483664" r:id="rId7"/>
    <p:sldLayoutId id="2147483665" r:id="rId8"/>
    <p:sldLayoutId id="2147483666" r:id="rId9"/>
    <p:sldLayoutId id="2147483667" r:id="rId10"/>
    <p:sldLayoutId id="2147483672" r:id="rId11"/>
    <p:sldLayoutId id="2147483673" r:id="rId12"/>
    <p:sldLayoutId id="2147483675" r:id="rId13"/>
    <p:sldLayoutId id="2147483679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val-vlad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koval-vlad-portfolio.vercel.app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vkoval@gmail.com?subject=Trying%20to%20Connec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s://www.linkedin.com/in/vlad-koval-614976a4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ctrTitle"/>
          </p:nvPr>
        </p:nvSpPr>
        <p:spPr>
          <a:xfrm>
            <a:off x="713225" y="892763"/>
            <a:ext cx="41769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Who Survived —</a:t>
            </a:r>
            <a:endParaRPr dirty="0"/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1"/>
          </p:nvPr>
        </p:nvSpPr>
        <p:spPr>
          <a:xfrm>
            <a:off x="713225" y="2886100"/>
            <a:ext cx="41769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Tableau presentation</a:t>
            </a:r>
            <a:endParaRPr dirty="0"/>
          </a:p>
        </p:txBody>
      </p:sp>
      <p:sp>
        <p:nvSpPr>
          <p:cNvPr id="574" name="Google Shape;574;p40"/>
          <p:cNvSpPr txBox="1">
            <a:spLocks noGrp="1"/>
          </p:cNvSpPr>
          <p:nvPr>
            <p:ph type="ctrTitle" idx="2"/>
          </p:nvPr>
        </p:nvSpPr>
        <p:spPr>
          <a:xfrm>
            <a:off x="317224" y="1402651"/>
            <a:ext cx="4718061" cy="693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chemeClr val="accent5"/>
                </a:solidFill>
              </a:rPr>
              <a:t>TITANIC</a:t>
            </a:r>
            <a:endParaRPr sz="7200" dirty="0">
              <a:solidFill>
                <a:schemeClr val="accent5"/>
              </a:solidFill>
            </a:endParaRPr>
          </a:p>
        </p:txBody>
      </p:sp>
      <p:grpSp>
        <p:nvGrpSpPr>
          <p:cNvPr id="575" name="Google Shape;575;p40"/>
          <p:cNvGrpSpPr/>
          <p:nvPr/>
        </p:nvGrpSpPr>
        <p:grpSpPr>
          <a:xfrm>
            <a:off x="4072109" y="-8204"/>
            <a:ext cx="5993491" cy="5151704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72;p40">
            <a:extLst>
              <a:ext uri="{FF2B5EF4-FFF2-40B4-BE49-F238E27FC236}">
                <a16:creationId xmlns:a16="http://schemas.microsoft.com/office/drawing/2014/main" id="{5E7FA5F4-BFA3-0831-4200-5AB89E5D8F48}"/>
              </a:ext>
            </a:extLst>
          </p:cNvPr>
          <p:cNvSpPr txBox="1">
            <a:spLocks/>
          </p:cNvSpPr>
          <p:nvPr/>
        </p:nvSpPr>
        <p:spPr>
          <a:xfrm>
            <a:off x="707225" y="2240363"/>
            <a:ext cx="41769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2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" dirty="0"/>
              <a:t>— </a:t>
            </a:r>
            <a:r>
              <a:rPr lang="en-US" dirty="0"/>
              <a:t>Tragedy </a:t>
            </a:r>
            <a:r>
              <a:rPr lang="en" dirty="0"/>
              <a:t>—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>
          <a:extLst>
            <a:ext uri="{FF2B5EF4-FFF2-40B4-BE49-F238E27FC236}">
              <a16:creationId xmlns:a16="http://schemas.microsoft.com/office/drawing/2014/main" id="{6F8B011D-C9A3-C880-F3AE-3FFDC440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73;p42">
            <a:extLst>
              <a:ext uri="{FF2B5EF4-FFF2-40B4-BE49-F238E27FC236}">
                <a16:creationId xmlns:a16="http://schemas.microsoft.com/office/drawing/2014/main" id="{5DA62870-C677-F079-6897-F3DAEEB8B543}"/>
              </a:ext>
            </a:extLst>
          </p:cNvPr>
          <p:cNvSpPr/>
          <p:nvPr/>
        </p:nvSpPr>
        <p:spPr>
          <a:xfrm flipH="1">
            <a:off x="2900837" y="262040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9;p42">
            <a:extLst>
              <a:ext uri="{FF2B5EF4-FFF2-40B4-BE49-F238E27FC236}">
                <a16:creationId xmlns:a16="http://schemas.microsoft.com/office/drawing/2014/main" id="{78F4B2C5-0938-6F5B-DD2E-F672562EA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3778" y="44352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1.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10" name="Google Shape;680;p42">
            <a:extLst>
              <a:ext uri="{FF2B5EF4-FFF2-40B4-BE49-F238E27FC236}">
                <a16:creationId xmlns:a16="http://schemas.microsoft.com/office/drawing/2014/main" id="{93CE792B-3323-BE1C-CC46-EBD252FBCA1C}"/>
              </a:ext>
            </a:extLst>
          </p:cNvPr>
          <p:cNvSpPr txBox="1">
            <a:spLocks/>
          </p:cNvSpPr>
          <p:nvPr/>
        </p:nvSpPr>
        <p:spPr>
          <a:xfrm>
            <a:off x="3375541" y="-15287"/>
            <a:ext cx="2566625" cy="351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Passenger Demographics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24516-9BAE-ED0C-16A5-A3539968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7111"/>
            <a:ext cx="9144000" cy="2748196"/>
          </a:xfrm>
          <a:prstGeom prst="rect">
            <a:avLst/>
          </a:prstGeom>
        </p:spPr>
      </p:pic>
      <p:sp>
        <p:nvSpPr>
          <p:cNvPr id="17" name="Google Shape;678;p42">
            <a:extLst>
              <a:ext uri="{FF2B5EF4-FFF2-40B4-BE49-F238E27FC236}">
                <a16:creationId xmlns:a16="http://schemas.microsoft.com/office/drawing/2014/main" id="{E8ACE631-ED74-A585-E379-2BC61AE657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1488" y="908452"/>
            <a:ext cx="3462951" cy="238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Bar chart offers passenger age breakdown: 0-80</a:t>
            </a:r>
          </a:p>
        </p:txBody>
      </p:sp>
      <p:cxnSp>
        <p:nvCxnSpPr>
          <p:cNvPr id="18" name="Google Shape;1586;p60">
            <a:extLst>
              <a:ext uri="{FF2B5EF4-FFF2-40B4-BE49-F238E27FC236}">
                <a16:creationId xmlns:a16="http://schemas.microsoft.com/office/drawing/2014/main" id="{36FDD98B-B41B-E8EF-D4B3-E31CB4423ECF}"/>
              </a:ext>
            </a:extLst>
          </p:cNvPr>
          <p:cNvCxnSpPr>
            <a:cxnSpLocks/>
          </p:cNvCxnSpPr>
          <p:nvPr/>
        </p:nvCxnSpPr>
        <p:spPr>
          <a:xfrm flipH="1">
            <a:off x="586476" y="1019201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678;p42">
            <a:extLst>
              <a:ext uri="{FF2B5EF4-FFF2-40B4-BE49-F238E27FC236}">
                <a16:creationId xmlns:a16="http://schemas.microsoft.com/office/drawing/2014/main" id="{3741D61D-2F7D-26EA-7E83-113DC7B4D287}"/>
              </a:ext>
            </a:extLst>
          </p:cNvPr>
          <p:cNvSpPr txBox="1">
            <a:spLocks/>
          </p:cNvSpPr>
          <p:nvPr/>
        </p:nvSpPr>
        <p:spPr>
          <a:xfrm>
            <a:off x="590093" y="1139789"/>
            <a:ext cx="3424346" cy="19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Minors (less than 18) are displayed in orange</a:t>
            </a:r>
          </a:p>
        </p:txBody>
      </p:sp>
      <p:cxnSp>
        <p:nvCxnSpPr>
          <p:cNvPr id="20" name="Google Shape;1586;p60">
            <a:extLst>
              <a:ext uri="{FF2B5EF4-FFF2-40B4-BE49-F238E27FC236}">
                <a16:creationId xmlns:a16="http://schemas.microsoft.com/office/drawing/2014/main" id="{E39E57ED-2182-643E-43A1-B4CE8022F9DD}"/>
              </a:ext>
            </a:extLst>
          </p:cNvPr>
          <p:cNvCxnSpPr>
            <a:cxnSpLocks/>
          </p:cNvCxnSpPr>
          <p:nvPr/>
        </p:nvCxnSpPr>
        <p:spPr>
          <a:xfrm flipH="1">
            <a:off x="587910" y="1229201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" name="Google Shape;678;p42">
            <a:extLst>
              <a:ext uri="{FF2B5EF4-FFF2-40B4-BE49-F238E27FC236}">
                <a16:creationId xmlns:a16="http://schemas.microsoft.com/office/drawing/2014/main" id="{F87C54A0-369D-52A2-E42C-456926A7FAD2}"/>
              </a:ext>
            </a:extLst>
          </p:cNvPr>
          <p:cNvSpPr txBox="1">
            <a:spLocks/>
          </p:cNvSpPr>
          <p:nvPr/>
        </p:nvSpPr>
        <p:spPr>
          <a:xfrm>
            <a:off x="590092" y="1311198"/>
            <a:ext cx="3595331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of passengers were between 20-30 years old</a:t>
            </a:r>
          </a:p>
        </p:txBody>
      </p:sp>
      <p:cxnSp>
        <p:nvCxnSpPr>
          <p:cNvPr id="22" name="Google Shape;1586;p60">
            <a:extLst>
              <a:ext uri="{FF2B5EF4-FFF2-40B4-BE49-F238E27FC236}">
                <a16:creationId xmlns:a16="http://schemas.microsoft.com/office/drawing/2014/main" id="{9405B929-8D3D-78CE-632C-DFCF0CFF6250}"/>
              </a:ext>
            </a:extLst>
          </p:cNvPr>
          <p:cNvCxnSpPr>
            <a:cxnSpLocks/>
          </p:cNvCxnSpPr>
          <p:nvPr/>
        </p:nvCxnSpPr>
        <p:spPr>
          <a:xfrm flipH="1">
            <a:off x="587910" y="1430801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9" name="Google Shape;735;p45">
            <a:extLst>
              <a:ext uri="{FF2B5EF4-FFF2-40B4-BE49-F238E27FC236}">
                <a16:creationId xmlns:a16="http://schemas.microsoft.com/office/drawing/2014/main" id="{9A394257-F517-1499-4647-0B01FF82B43D}"/>
              </a:ext>
            </a:extLst>
          </p:cNvPr>
          <p:cNvSpPr/>
          <p:nvPr/>
        </p:nvSpPr>
        <p:spPr>
          <a:xfrm>
            <a:off x="5477812" y="2408372"/>
            <a:ext cx="463101" cy="232642"/>
          </a:xfrm>
          <a:custGeom>
            <a:avLst/>
            <a:gdLst/>
            <a:ahLst/>
            <a:cxnLst/>
            <a:rect l="l" t="t" r="r" b="b"/>
            <a:pathLst>
              <a:path w="14211" h="7139" extrusionOk="0">
                <a:moveTo>
                  <a:pt x="7106" y="0"/>
                </a:moveTo>
                <a:lnTo>
                  <a:pt x="1" y="7139"/>
                </a:lnTo>
                <a:lnTo>
                  <a:pt x="14211" y="7139"/>
                </a:lnTo>
                <a:lnTo>
                  <a:pt x="71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37;p45">
            <a:extLst>
              <a:ext uri="{FF2B5EF4-FFF2-40B4-BE49-F238E27FC236}">
                <a16:creationId xmlns:a16="http://schemas.microsoft.com/office/drawing/2014/main" id="{262B8AB3-461C-E807-9FB7-569B45CBA224}"/>
              </a:ext>
            </a:extLst>
          </p:cNvPr>
          <p:cNvSpPr/>
          <p:nvPr/>
        </p:nvSpPr>
        <p:spPr>
          <a:xfrm>
            <a:off x="5386505" y="3180151"/>
            <a:ext cx="645721" cy="1395755"/>
          </a:xfrm>
          <a:custGeom>
            <a:avLst/>
            <a:gdLst/>
            <a:ahLst/>
            <a:cxnLst/>
            <a:rect l="l" t="t" r="r" b="b"/>
            <a:pathLst>
              <a:path w="19815" h="42831" extrusionOk="0">
                <a:moveTo>
                  <a:pt x="3803" y="0"/>
                </a:moveTo>
                <a:lnTo>
                  <a:pt x="1" y="42831"/>
                </a:lnTo>
                <a:lnTo>
                  <a:pt x="19815" y="42831"/>
                </a:lnTo>
                <a:lnTo>
                  <a:pt x="160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40;p45">
            <a:extLst>
              <a:ext uri="{FF2B5EF4-FFF2-40B4-BE49-F238E27FC236}">
                <a16:creationId xmlns:a16="http://schemas.microsoft.com/office/drawing/2014/main" id="{47B3EB4A-BA1B-6169-81F1-0A9537D50768}"/>
              </a:ext>
            </a:extLst>
          </p:cNvPr>
          <p:cNvSpPr/>
          <p:nvPr/>
        </p:nvSpPr>
        <p:spPr>
          <a:xfrm>
            <a:off x="5569119" y="3180151"/>
            <a:ext cx="280481" cy="1395755"/>
          </a:xfrm>
          <a:custGeom>
            <a:avLst/>
            <a:gdLst/>
            <a:ahLst/>
            <a:cxnLst/>
            <a:rect l="l" t="t" r="r" b="b"/>
            <a:pathLst>
              <a:path w="8607" h="42831" extrusionOk="0">
                <a:moveTo>
                  <a:pt x="1669" y="0"/>
                </a:moveTo>
                <a:lnTo>
                  <a:pt x="1" y="42831"/>
                </a:lnTo>
                <a:lnTo>
                  <a:pt x="8607" y="42831"/>
                </a:lnTo>
                <a:lnTo>
                  <a:pt x="6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41;p45">
            <a:extLst>
              <a:ext uri="{FF2B5EF4-FFF2-40B4-BE49-F238E27FC236}">
                <a16:creationId xmlns:a16="http://schemas.microsoft.com/office/drawing/2014/main" id="{9B920A80-445B-B213-71E0-F140579E53FD}"/>
              </a:ext>
            </a:extLst>
          </p:cNvPr>
          <p:cNvSpPr/>
          <p:nvPr/>
        </p:nvSpPr>
        <p:spPr>
          <a:xfrm>
            <a:off x="5796312" y="3180151"/>
            <a:ext cx="235901" cy="1395755"/>
          </a:xfrm>
          <a:custGeom>
            <a:avLst/>
            <a:gdLst/>
            <a:ahLst/>
            <a:cxnLst/>
            <a:rect l="l" t="t" r="r" b="b"/>
            <a:pathLst>
              <a:path w="7239" h="42831" extrusionOk="0">
                <a:moveTo>
                  <a:pt x="0" y="0"/>
                </a:moveTo>
                <a:lnTo>
                  <a:pt x="1635" y="42831"/>
                </a:lnTo>
                <a:lnTo>
                  <a:pt x="7239" y="42831"/>
                </a:lnTo>
                <a:lnTo>
                  <a:pt x="34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43;p45">
            <a:extLst>
              <a:ext uri="{FF2B5EF4-FFF2-40B4-BE49-F238E27FC236}">
                <a16:creationId xmlns:a16="http://schemas.microsoft.com/office/drawing/2014/main" id="{DAF22BCE-9409-F4EA-4150-E87992E8A8D5}"/>
              </a:ext>
            </a:extLst>
          </p:cNvPr>
          <p:cNvSpPr/>
          <p:nvPr/>
        </p:nvSpPr>
        <p:spPr>
          <a:xfrm>
            <a:off x="5593038" y="2901862"/>
            <a:ext cx="232675" cy="215273"/>
          </a:xfrm>
          <a:custGeom>
            <a:avLst/>
            <a:gdLst/>
            <a:ahLst/>
            <a:cxnLst/>
            <a:rect l="l" t="t" r="r" b="b"/>
            <a:pathLst>
              <a:path w="7140" h="6606" extrusionOk="0">
                <a:moveTo>
                  <a:pt x="1" y="1"/>
                </a:moveTo>
                <a:lnTo>
                  <a:pt x="935" y="6605"/>
                </a:lnTo>
                <a:lnTo>
                  <a:pt x="6238" y="6605"/>
                </a:lnTo>
                <a:lnTo>
                  <a:pt x="71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8;p45">
            <a:extLst>
              <a:ext uri="{FF2B5EF4-FFF2-40B4-BE49-F238E27FC236}">
                <a16:creationId xmlns:a16="http://schemas.microsoft.com/office/drawing/2014/main" id="{89EA1CEC-F5FA-A8E3-0997-7B20A6B06996}"/>
              </a:ext>
            </a:extLst>
          </p:cNvPr>
          <p:cNvSpPr/>
          <p:nvPr/>
        </p:nvSpPr>
        <p:spPr>
          <a:xfrm>
            <a:off x="5675645" y="3727995"/>
            <a:ext cx="67424" cy="120672"/>
          </a:xfrm>
          <a:custGeom>
            <a:avLst/>
            <a:gdLst/>
            <a:ahLst/>
            <a:cxnLst/>
            <a:rect l="l" t="t" r="r" b="b"/>
            <a:pathLst>
              <a:path w="2069" h="3703" extrusionOk="0">
                <a:moveTo>
                  <a:pt x="1035" y="0"/>
                </a:moveTo>
                <a:cubicBezTo>
                  <a:pt x="434" y="33"/>
                  <a:pt x="1" y="567"/>
                  <a:pt x="67" y="1168"/>
                </a:cubicBezTo>
                <a:lnTo>
                  <a:pt x="67" y="3703"/>
                </a:lnTo>
                <a:lnTo>
                  <a:pt x="2036" y="3703"/>
                </a:lnTo>
                <a:lnTo>
                  <a:pt x="2036" y="1168"/>
                </a:lnTo>
                <a:cubicBezTo>
                  <a:pt x="2069" y="567"/>
                  <a:pt x="1635" y="33"/>
                  <a:pt x="1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0;p45">
            <a:extLst>
              <a:ext uri="{FF2B5EF4-FFF2-40B4-BE49-F238E27FC236}">
                <a16:creationId xmlns:a16="http://schemas.microsoft.com/office/drawing/2014/main" id="{D0E6BB35-6ACE-5F14-E6E4-6C8CFCB013E5}"/>
              </a:ext>
            </a:extLst>
          </p:cNvPr>
          <p:cNvSpPr/>
          <p:nvPr/>
        </p:nvSpPr>
        <p:spPr>
          <a:xfrm>
            <a:off x="5301715" y="4431277"/>
            <a:ext cx="815307" cy="384826"/>
          </a:xfrm>
          <a:custGeom>
            <a:avLst/>
            <a:gdLst/>
            <a:ahLst/>
            <a:cxnLst/>
            <a:rect l="l" t="t" r="r" b="b"/>
            <a:pathLst>
              <a:path w="25019" h="11809" extrusionOk="0">
                <a:moveTo>
                  <a:pt x="1335" y="0"/>
                </a:moveTo>
                <a:lnTo>
                  <a:pt x="1" y="11809"/>
                </a:lnTo>
                <a:lnTo>
                  <a:pt x="25019" y="11809"/>
                </a:lnTo>
                <a:lnTo>
                  <a:pt x="237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51;p45">
            <a:extLst>
              <a:ext uri="{FF2B5EF4-FFF2-40B4-BE49-F238E27FC236}">
                <a16:creationId xmlns:a16="http://schemas.microsoft.com/office/drawing/2014/main" id="{A3ED2B9A-2C3D-9FA0-5929-CE65A61CEA8B}"/>
              </a:ext>
            </a:extLst>
          </p:cNvPr>
          <p:cNvSpPr/>
          <p:nvPr/>
        </p:nvSpPr>
        <p:spPr>
          <a:xfrm>
            <a:off x="5532166" y="4431277"/>
            <a:ext cx="355497" cy="384826"/>
          </a:xfrm>
          <a:custGeom>
            <a:avLst/>
            <a:gdLst/>
            <a:ahLst/>
            <a:cxnLst/>
            <a:rect l="l" t="t" r="r" b="b"/>
            <a:pathLst>
              <a:path w="10909" h="11809" extrusionOk="0">
                <a:moveTo>
                  <a:pt x="568" y="0"/>
                </a:moveTo>
                <a:lnTo>
                  <a:pt x="1" y="11809"/>
                </a:lnTo>
                <a:lnTo>
                  <a:pt x="10908" y="11809"/>
                </a:lnTo>
                <a:lnTo>
                  <a:pt x="103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52;p45">
            <a:extLst>
              <a:ext uri="{FF2B5EF4-FFF2-40B4-BE49-F238E27FC236}">
                <a16:creationId xmlns:a16="http://schemas.microsoft.com/office/drawing/2014/main" id="{86BC48C5-AED1-1638-1A41-FA29E2AA04EB}"/>
              </a:ext>
            </a:extLst>
          </p:cNvPr>
          <p:cNvSpPr/>
          <p:nvPr/>
        </p:nvSpPr>
        <p:spPr>
          <a:xfrm>
            <a:off x="5868035" y="4431277"/>
            <a:ext cx="248968" cy="384826"/>
          </a:xfrm>
          <a:custGeom>
            <a:avLst/>
            <a:gdLst/>
            <a:ahLst/>
            <a:cxnLst/>
            <a:rect l="l" t="t" r="r" b="b"/>
            <a:pathLst>
              <a:path w="7640" h="11809" extrusionOk="0">
                <a:moveTo>
                  <a:pt x="1" y="0"/>
                </a:moveTo>
                <a:lnTo>
                  <a:pt x="601" y="11809"/>
                </a:lnTo>
                <a:lnTo>
                  <a:pt x="7640" y="11809"/>
                </a:lnTo>
                <a:lnTo>
                  <a:pt x="63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55;p45">
            <a:extLst>
              <a:ext uri="{FF2B5EF4-FFF2-40B4-BE49-F238E27FC236}">
                <a16:creationId xmlns:a16="http://schemas.microsoft.com/office/drawing/2014/main" id="{CEA096D3-D021-4D6A-1E3E-633514D7D0D4}"/>
              </a:ext>
            </a:extLst>
          </p:cNvPr>
          <p:cNvSpPr/>
          <p:nvPr/>
        </p:nvSpPr>
        <p:spPr>
          <a:xfrm>
            <a:off x="5477812" y="2758384"/>
            <a:ext cx="463101" cy="97860"/>
          </a:xfrm>
          <a:custGeom>
            <a:avLst/>
            <a:gdLst/>
            <a:ahLst/>
            <a:cxnLst/>
            <a:rect l="l" t="t" r="r" b="b"/>
            <a:pathLst>
              <a:path w="14211" h="3003" extrusionOk="0">
                <a:moveTo>
                  <a:pt x="3503" y="868"/>
                </a:moveTo>
                <a:lnTo>
                  <a:pt x="3503" y="1702"/>
                </a:lnTo>
                <a:lnTo>
                  <a:pt x="268" y="1702"/>
                </a:lnTo>
                <a:lnTo>
                  <a:pt x="268" y="868"/>
                </a:lnTo>
                <a:close/>
                <a:moveTo>
                  <a:pt x="6972" y="868"/>
                </a:moveTo>
                <a:lnTo>
                  <a:pt x="6972" y="1702"/>
                </a:lnTo>
                <a:lnTo>
                  <a:pt x="3770" y="1702"/>
                </a:lnTo>
                <a:lnTo>
                  <a:pt x="3770" y="868"/>
                </a:lnTo>
                <a:close/>
                <a:moveTo>
                  <a:pt x="10408" y="868"/>
                </a:moveTo>
                <a:lnTo>
                  <a:pt x="10408" y="1702"/>
                </a:lnTo>
                <a:lnTo>
                  <a:pt x="7239" y="1702"/>
                </a:lnTo>
                <a:lnTo>
                  <a:pt x="7239" y="868"/>
                </a:lnTo>
                <a:close/>
                <a:moveTo>
                  <a:pt x="13944" y="868"/>
                </a:moveTo>
                <a:lnTo>
                  <a:pt x="13944" y="1702"/>
                </a:lnTo>
                <a:lnTo>
                  <a:pt x="10708" y="1702"/>
                </a:lnTo>
                <a:lnTo>
                  <a:pt x="10708" y="868"/>
                </a:lnTo>
                <a:close/>
                <a:moveTo>
                  <a:pt x="1" y="0"/>
                </a:moveTo>
                <a:lnTo>
                  <a:pt x="1" y="2035"/>
                </a:lnTo>
                <a:lnTo>
                  <a:pt x="134" y="2035"/>
                </a:lnTo>
                <a:lnTo>
                  <a:pt x="6138" y="3003"/>
                </a:lnTo>
                <a:lnTo>
                  <a:pt x="14077" y="2035"/>
                </a:lnTo>
                <a:lnTo>
                  <a:pt x="14211" y="2035"/>
                </a:lnTo>
                <a:lnTo>
                  <a:pt x="14211" y="0"/>
                </a:lnTo>
                <a:lnTo>
                  <a:pt x="13944" y="0"/>
                </a:lnTo>
                <a:lnTo>
                  <a:pt x="13944" y="534"/>
                </a:lnTo>
                <a:lnTo>
                  <a:pt x="10708" y="534"/>
                </a:lnTo>
                <a:lnTo>
                  <a:pt x="10708" y="0"/>
                </a:lnTo>
                <a:lnTo>
                  <a:pt x="10442" y="0"/>
                </a:lnTo>
                <a:lnTo>
                  <a:pt x="10442" y="534"/>
                </a:lnTo>
                <a:lnTo>
                  <a:pt x="7239" y="534"/>
                </a:lnTo>
                <a:lnTo>
                  <a:pt x="7239" y="0"/>
                </a:lnTo>
                <a:lnTo>
                  <a:pt x="6972" y="0"/>
                </a:lnTo>
                <a:lnTo>
                  <a:pt x="6972" y="534"/>
                </a:lnTo>
                <a:lnTo>
                  <a:pt x="3803" y="534"/>
                </a:lnTo>
                <a:lnTo>
                  <a:pt x="3803" y="0"/>
                </a:lnTo>
                <a:lnTo>
                  <a:pt x="3503" y="0"/>
                </a:lnTo>
                <a:lnTo>
                  <a:pt x="3503" y="534"/>
                </a:lnTo>
                <a:lnTo>
                  <a:pt x="268" y="534"/>
                </a:lnTo>
                <a:lnTo>
                  <a:pt x="2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59;p45">
            <a:extLst>
              <a:ext uri="{FF2B5EF4-FFF2-40B4-BE49-F238E27FC236}">
                <a16:creationId xmlns:a16="http://schemas.microsoft.com/office/drawing/2014/main" id="{427F24AE-C2E3-8C21-2726-34099FFBD1E4}"/>
              </a:ext>
            </a:extLst>
          </p:cNvPr>
          <p:cNvSpPr/>
          <p:nvPr/>
        </p:nvSpPr>
        <p:spPr>
          <a:xfrm>
            <a:off x="5477812" y="2824697"/>
            <a:ext cx="463101" cy="77200"/>
          </a:xfrm>
          <a:custGeom>
            <a:avLst/>
            <a:gdLst/>
            <a:ahLst/>
            <a:cxnLst/>
            <a:rect l="l" t="t" r="r" b="b"/>
            <a:pathLst>
              <a:path w="14211" h="2369" extrusionOk="0">
                <a:moveTo>
                  <a:pt x="1" y="0"/>
                </a:moveTo>
                <a:lnTo>
                  <a:pt x="1" y="2369"/>
                </a:lnTo>
                <a:lnTo>
                  <a:pt x="14211" y="2369"/>
                </a:lnTo>
                <a:lnTo>
                  <a:pt x="142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61;p45">
            <a:extLst>
              <a:ext uri="{FF2B5EF4-FFF2-40B4-BE49-F238E27FC236}">
                <a16:creationId xmlns:a16="http://schemas.microsoft.com/office/drawing/2014/main" id="{2DD709BE-BD5F-D457-A8C7-8098221BC583}"/>
              </a:ext>
            </a:extLst>
          </p:cNvPr>
          <p:cNvSpPr/>
          <p:nvPr/>
        </p:nvSpPr>
        <p:spPr>
          <a:xfrm>
            <a:off x="4406708" y="4862787"/>
            <a:ext cx="2506696" cy="266370"/>
          </a:xfrm>
          <a:custGeom>
            <a:avLst/>
            <a:gdLst/>
            <a:ahLst/>
            <a:cxnLst/>
            <a:rect l="l" t="t" r="r" b="b"/>
            <a:pathLst>
              <a:path w="76922" h="8174" extrusionOk="0">
                <a:moveTo>
                  <a:pt x="23784" y="1"/>
                </a:moveTo>
                <a:lnTo>
                  <a:pt x="22416" y="1502"/>
                </a:lnTo>
                <a:lnTo>
                  <a:pt x="15345" y="1502"/>
                </a:lnTo>
                <a:lnTo>
                  <a:pt x="13143" y="3970"/>
                </a:lnTo>
                <a:lnTo>
                  <a:pt x="6271" y="3970"/>
                </a:lnTo>
                <a:lnTo>
                  <a:pt x="4337" y="6139"/>
                </a:lnTo>
                <a:lnTo>
                  <a:pt x="1835" y="6139"/>
                </a:lnTo>
                <a:lnTo>
                  <a:pt x="0" y="8174"/>
                </a:lnTo>
                <a:lnTo>
                  <a:pt x="76922" y="8174"/>
                </a:lnTo>
                <a:lnTo>
                  <a:pt x="72485" y="3970"/>
                </a:lnTo>
                <a:lnTo>
                  <a:pt x="69183" y="3970"/>
                </a:lnTo>
                <a:lnTo>
                  <a:pt x="67115" y="2069"/>
                </a:lnTo>
                <a:lnTo>
                  <a:pt x="58509" y="2069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739;p45">
            <a:extLst>
              <a:ext uri="{FF2B5EF4-FFF2-40B4-BE49-F238E27FC236}">
                <a16:creationId xmlns:a16="http://schemas.microsoft.com/office/drawing/2014/main" id="{04CFF598-6969-DF7C-9E62-2B9EDEE7D31A}"/>
              </a:ext>
            </a:extLst>
          </p:cNvPr>
          <p:cNvSpPr/>
          <p:nvPr/>
        </p:nvSpPr>
        <p:spPr>
          <a:xfrm>
            <a:off x="5546310" y="2631898"/>
            <a:ext cx="326136" cy="142440"/>
          </a:xfrm>
          <a:custGeom>
            <a:avLst/>
            <a:gdLst/>
            <a:ahLst/>
            <a:cxnLst/>
            <a:rect l="l" t="t" r="r" b="b"/>
            <a:pathLst>
              <a:path w="10008" h="4371" extrusionOk="0">
                <a:moveTo>
                  <a:pt x="0" y="1"/>
                </a:moveTo>
                <a:lnTo>
                  <a:pt x="0" y="4370"/>
                </a:lnTo>
                <a:lnTo>
                  <a:pt x="2802" y="4370"/>
                </a:lnTo>
                <a:lnTo>
                  <a:pt x="2802" y="1"/>
                </a:lnTo>
                <a:close/>
                <a:moveTo>
                  <a:pt x="3203" y="1"/>
                </a:moveTo>
                <a:lnTo>
                  <a:pt x="3203" y="4370"/>
                </a:lnTo>
                <a:lnTo>
                  <a:pt x="6805" y="4370"/>
                </a:lnTo>
                <a:lnTo>
                  <a:pt x="6805" y="1"/>
                </a:lnTo>
                <a:close/>
                <a:moveTo>
                  <a:pt x="7205" y="1"/>
                </a:moveTo>
                <a:lnTo>
                  <a:pt x="7205" y="4370"/>
                </a:lnTo>
                <a:lnTo>
                  <a:pt x="10007" y="4370"/>
                </a:lnTo>
                <a:lnTo>
                  <a:pt x="100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738;p45">
            <a:extLst>
              <a:ext uri="{FF2B5EF4-FFF2-40B4-BE49-F238E27FC236}">
                <a16:creationId xmlns:a16="http://schemas.microsoft.com/office/drawing/2014/main" id="{CC91846D-3479-4959-9382-66437BD6AA89}"/>
              </a:ext>
            </a:extLst>
          </p:cNvPr>
          <p:cNvSpPr/>
          <p:nvPr/>
        </p:nvSpPr>
        <p:spPr>
          <a:xfrm>
            <a:off x="5485150" y="2908002"/>
            <a:ext cx="463101" cy="215273"/>
          </a:xfrm>
          <a:custGeom>
            <a:avLst/>
            <a:gdLst/>
            <a:ahLst/>
            <a:cxnLst/>
            <a:rect l="l" t="t" r="r" b="b"/>
            <a:pathLst>
              <a:path w="14211" h="6606" extrusionOk="0">
                <a:moveTo>
                  <a:pt x="1" y="1"/>
                </a:moveTo>
                <a:lnTo>
                  <a:pt x="1001" y="6605"/>
                </a:lnTo>
                <a:lnTo>
                  <a:pt x="13210" y="6605"/>
                </a:lnTo>
                <a:lnTo>
                  <a:pt x="142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756;p45">
            <a:extLst>
              <a:ext uri="{FF2B5EF4-FFF2-40B4-BE49-F238E27FC236}">
                <a16:creationId xmlns:a16="http://schemas.microsoft.com/office/drawing/2014/main" id="{EFFB5BCE-5802-BA85-3D32-895D4B53F644}"/>
              </a:ext>
            </a:extLst>
          </p:cNvPr>
          <p:cNvSpPr/>
          <p:nvPr/>
        </p:nvSpPr>
        <p:spPr>
          <a:xfrm>
            <a:off x="5690862" y="2990636"/>
            <a:ext cx="36987" cy="67456"/>
          </a:xfrm>
          <a:custGeom>
            <a:avLst/>
            <a:gdLst/>
            <a:ahLst/>
            <a:cxnLst/>
            <a:rect l="l" t="t" r="r" b="b"/>
            <a:pathLst>
              <a:path w="1135" h="2070" extrusionOk="0">
                <a:moveTo>
                  <a:pt x="568" y="1"/>
                </a:moveTo>
                <a:cubicBezTo>
                  <a:pt x="234" y="34"/>
                  <a:pt x="1" y="334"/>
                  <a:pt x="1" y="668"/>
                </a:cubicBezTo>
                <a:lnTo>
                  <a:pt x="1" y="2069"/>
                </a:lnTo>
                <a:lnTo>
                  <a:pt x="1135" y="2069"/>
                </a:lnTo>
                <a:lnTo>
                  <a:pt x="1135" y="668"/>
                </a:lnTo>
                <a:cubicBezTo>
                  <a:pt x="1135" y="334"/>
                  <a:pt x="901" y="34"/>
                  <a:pt x="5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757;p45">
            <a:extLst>
              <a:ext uri="{FF2B5EF4-FFF2-40B4-BE49-F238E27FC236}">
                <a16:creationId xmlns:a16="http://schemas.microsoft.com/office/drawing/2014/main" id="{9CCCB6AD-58C4-B647-2832-7C97865B082E}"/>
              </a:ext>
            </a:extLst>
          </p:cNvPr>
          <p:cNvSpPr/>
          <p:nvPr/>
        </p:nvSpPr>
        <p:spPr>
          <a:xfrm>
            <a:off x="5527832" y="2990636"/>
            <a:ext cx="45688" cy="67456"/>
          </a:xfrm>
          <a:custGeom>
            <a:avLst/>
            <a:gdLst/>
            <a:ahLst/>
            <a:cxnLst/>
            <a:rect l="l" t="t" r="r" b="b"/>
            <a:pathLst>
              <a:path w="1402" h="2070" extrusionOk="0">
                <a:moveTo>
                  <a:pt x="567" y="1"/>
                </a:moveTo>
                <a:cubicBezTo>
                  <a:pt x="234" y="34"/>
                  <a:pt x="0" y="334"/>
                  <a:pt x="100" y="668"/>
                </a:cubicBezTo>
                <a:lnTo>
                  <a:pt x="300" y="2069"/>
                </a:lnTo>
                <a:lnTo>
                  <a:pt x="1401" y="2069"/>
                </a:lnTo>
                <a:lnTo>
                  <a:pt x="1201" y="668"/>
                </a:lnTo>
                <a:cubicBezTo>
                  <a:pt x="1168" y="301"/>
                  <a:pt x="901" y="34"/>
                  <a:pt x="5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758;p45">
            <a:extLst>
              <a:ext uri="{FF2B5EF4-FFF2-40B4-BE49-F238E27FC236}">
                <a16:creationId xmlns:a16="http://schemas.microsoft.com/office/drawing/2014/main" id="{F80CA73B-3645-3DEC-849B-3F1886B6702E}"/>
              </a:ext>
            </a:extLst>
          </p:cNvPr>
          <p:cNvSpPr/>
          <p:nvPr/>
        </p:nvSpPr>
        <p:spPr>
          <a:xfrm>
            <a:off x="5845224" y="2990636"/>
            <a:ext cx="45688" cy="67456"/>
          </a:xfrm>
          <a:custGeom>
            <a:avLst/>
            <a:gdLst/>
            <a:ahLst/>
            <a:cxnLst/>
            <a:rect l="l" t="t" r="r" b="b"/>
            <a:pathLst>
              <a:path w="1402" h="2070" extrusionOk="0">
                <a:moveTo>
                  <a:pt x="834" y="1"/>
                </a:moveTo>
                <a:cubicBezTo>
                  <a:pt x="501" y="34"/>
                  <a:pt x="234" y="301"/>
                  <a:pt x="201" y="668"/>
                </a:cubicBezTo>
                <a:lnTo>
                  <a:pt x="0" y="2069"/>
                </a:lnTo>
                <a:lnTo>
                  <a:pt x="1101" y="2069"/>
                </a:lnTo>
                <a:lnTo>
                  <a:pt x="1301" y="668"/>
                </a:lnTo>
                <a:cubicBezTo>
                  <a:pt x="1401" y="334"/>
                  <a:pt x="1168" y="34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744;p45">
            <a:extLst>
              <a:ext uri="{FF2B5EF4-FFF2-40B4-BE49-F238E27FC236}">
                <a16:creationId xmlns:a16="http://schemas.microsoft.com/office/drawing/2014/main" id="{3BCF4908-164F-C8A2-4727-2FE7572CC8F3}"/>
              </a:ext>
            </a:extLst>
          </p:cNvPr>
          <p:cNvSpPr/>
          <p:nvPr/>
        </p:nvSpPr>
        <p:spPr>
          <a:xfrm>
            <a:off x="5541940" y="3171453"/>
            <a:ext cx="26135" cy="77200"/>
          </a:xfrm>
          <a:custGeom>
            <a:avLst/>
            <a:gdLst/>
            <a:ahLst/>
            <a:cxnLst/>
            <a:rect l="l" t="t" r="r" b="b"/>
            <a:pathLst>
              <a:path w="802" h="2369" extrusionOk="0">
                <a:moveTo>
                  <a:pt x="1" y="0"/>
                </a:moveTo>
                <a:lnTo>
                  <a:pt x="1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745;p45">
            <a:extLst>
              <a:ext uri="{FF2B5EF4-FFF2-40B4-BE49-F238E27FC236}">
                <a16:creationId xmlns:a16="http://schemas.microsoft.com/office/drawing/2014/main" id="{F9206F57-E005-5913-6AA7-57EF94D22797}"/>
              </a:ext>
            </a:extLst>
          </p:cNvPr>
          <p:cNvSpPr/>
          <p:nvPr/>
        </p:nvSpPr>
        <p:spPr>
          <a:xfrm>
            <a:off x="5696302" y="3171453"/>
            <a:ext cx="26135" cy="77200"/>
          </a:xfrm>
          <a:custGeom>
            <a:avLst/>
            <a:gdLst/>
            <a:ahLst/>
            <a:cxnLst/>
            <a:rect l="l" t="t" r="r" b="b"/>
            <a:pathLst>
              <a:path w="802" h="2369" extrusionOk="0">
                <a:moveTo>
                  <a:pt x="1" y="0"/>
                </a:moveTo>
                <a:lnTo>
                  <a:pt x="1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746;p45">
            <a:extLst>
              <a:ext uri="{FF2B5EF4-FFF2-40B4-BE49-F238E27FC236}">
                <a16:creationId xmlns:a16="http://schemas.microsoft.com/office/drawing/2014/main" id="{549366CE-CD6D-7381-A922-9707620D62D3}"/>
              </a:ext>
            </a:extLst>
          </p:cNvPr>
          <p:cNvSpPr/>
          <p:nvPr/>
        </p:nvSpPr>
        <p:spPr>
          <a:xfrm>
            <a:off x="5850664" y="3171453"/>
            <a:ext cx="26103" cy="77200"/>
          </a:xfrm>
          <a:custGeom>
            <a:avLst/>
            <a:gdLst/>
            <a:ahLst/>
            <a:cxnLst/>
            <a:rect l="l" t="t" r="r" b="b"/>
            <a:pathLst>
              <a:path w="801" h="2369" extrusionOk="0">
                <a:moveTo>
                  <a:pt x="0" y="0"/>
                </a:moveTo>
                <a:lnTo>
                  <a:pt x="0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747;p45">
            <a:extLst>
              <a:ext uri="{FF2B5EF4-FFF2-40B4-BE49-F238E27FC236}">
                <a16:creationId xmlns:a16="http://schemas.microsoft.com/office/drawing/2014/main" id="{8C9D2C13-C706-E0C4-A769-7F8CFCE2555F}"/>
              </a:ext>
            </a:extLst>
          </p:cNvPr>
          <p:cNvSpPr/>
          <p:nvPr/>
        </p:nvSpPr>
        <p:spPr>
          <a:xfrm>
            <a:off x="5675643" y="3367102"/>
            <a:ext cx="67424" cy="120704"/>
          </a:xfrm>
          <a:custGeom>
            <a:avLst/>
            <a:gdLst/>
            <a:ahLst/>
            <a:cxnLst/>
            <a:rect l="l" t="t" r="r" b="b"/>
            <a:pathLst>
              <a:path w="2069" h="3704" extrusionOk="0">
                <a:moveTo>
                  <a:pt x="1035" y="0"/>
                </a:moveTo>
                <a:cubicBezTo>
                  <a:pt x="434" y="67"/>
                  <a:pt x="1" y="568"/>
                  <a:pt x="67" y="1168"/>
                </a:cubicBezTo>
                <a:lnTo>
                  <a:pt x="67" y="3703"/>
                </a:lnTo>
                <a:lnTo>
                  <a:pt x="2036" y="3703"/>
                </a:lnTo>
                <a:lnTo>
                  <a:pt x="2036" y="1168"/>
                </a:lnTo>
                <a:cubicBezTo>
                  <a:pt x="2069" y="568"/>
                  <a:pt x="1635" y="67"/>
                  <a:pt x="1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749;p45">
            <a:extLst>
              <a:ext uri="{FF2B5EF4-FFF2-40B4-BE49-F238E27FC236}">
                <a16:creationId xmlns:a16="http://schemas.microsoft.com/office/drawing/2014/main" id="{835B177A-8AB6-ACB0-E519-4D784A825CBE}"/>
              </a:ext>
            </a:extLst>
          </p:cNvPr>
          <p:cNvSpPr/>
          <p:nvPr/>
        </p:nvSpPr>
        <p:spPr>
          <a:xfrm>
            <a:off x="5675643" y="4087785"/>
            <a:ext cx="67424" cy="121779"/>
          </a:xfrm>
          <a:custGeom>
            <a:avLst/>
            <a:gdLst/>
            <a:ahLst/>
            <a:cxnLst/>
            <a:rect l="l" t="t" r="r" b="b"/>
            <a:pathLst>
              <a:path w="2069" h="3737" extrusionOk="0">
                <a:moveTo>
                  <a:pt x="1035" y="0"/>
                </a:moveTo>
                <a:cubicBezTo>
                  <a:pt x="434" y="67"/>
                  <a:pt x="1" y="601"/>
                  <a:pt x="67" y="1201"/>
                </a:cubicBezTo>
                <a:lnTo>
                  <a:pt x="67" y="3736"/>
                </a:lnTo>
                <a:lnTo>
                  <a:pt x="2036" y="3736"/>
                </a:lnTo>
                <a:lnTo>
                  <a:pt x="2036" y="1201"/>
                </a:lnTo>
                <a:cubicBezTo>
                  <a:pt x="2069" y="601"/>
                  <a:pt x="1635" y="67"/>
                  <a:pt x="1035" y="34"/>
                </a:cubicBezTo>
                <a:lnTo>
                  <a:pt x="1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760;p45">
            <a:extLst>
              <a:ext uri="{FF2B5EF4-FFF2-40B4-BE49-F238E27FC236}">
                <a16:creationId xmlns:a16="http://schemas.microsoft.com/office/drawing/2014/main" id="{D85DC17B-011C-D569-A4DC-B151D98EE8F1}"/>
              </a:ext>
            </a:extLst>
          </p:cNvPr>
          <p:cNvSpPr/>
          <p:nvPr/>
        </p:nvSpPr>
        <p:spPr>
          <a:xfrm>
            <a:off x="5477810" y="3117099"/>
            <a:ext cx="463101" cy="63089"/>
          </a:xfrm>
          <a:custGeom>
            <a:avLst/>
            <a:gdLst/>
            <a:ahLst/>
            <a:cxnLst/>
            <a:rect l="l" t="t" r="r" b="b"/>
            <a:pathLst>
              <a:path w="14211" h="1936" extrusionOk="0">
                <a:moveTo>
                  <a:pt x="1" y="0"/>
                </a:moveTo>
                <a:lnTo>
                  <a:pt x="1" y="1935"/>
                </a:lnTo>
                <a:lnTo>
                  <a:pt x="14211" y="1935"/>
                </a:lnTo>
                <a:lnTo>
                  <a:pt x="142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943CFF80-89CE-869D-27A9-47E61F667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451" y="-419"/>
            <a:ext cx="792549" cy="1249788"/>
          </a:xfrm>
          <a:prstGeom prst="rect">
            <a:avLst/>
          </a:prstGeom>
        </p:spPr>
      </p:pic>
      <p:sp>
        <p:nvSpPr>
          <p:cNvPr id="94" name="Google Shape;678;p42">
            <a:extLst>
              <a:ext uri="{FF2B5EF4-FFF2-40B4-BE49-F238E27FC236}">
                <a16:creationId xmlns:a16="http://schemas.microsoft.com/office/drawing/2014/main" id="{908F2349-3D5E-4044-CF59-4E57CD183754}"/>
              </a:ext>
            </a:extLst>
          </p:cNvPr>
          <p:cNvSpPr txBox="1">
            <a:spLocks/>
          </p:cNvSpPr>
          <p:nvPr/>
        </p:nvSpPr>
        <p:spPr>
          <a:xfrm>
            <a:off x="578943" y="1493334"/>
            <a:ext cx="4379636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Range filter allows to view people only of certain age group</a:t>
            </a:r>
          </a:p>
        </p:txBody>
      </p:sp>
      <p:cxnSp>
        <p:nvCxnSpPr>
          <p:cNvPr id="95" name="Google Shape;1586;p60">
            <a:extLst>
              <a:ext uri="{FF2B5EF4-FFF2-40B4-BE49-F238E27FC236}">
                <a16:creationId xmlns:a16="http://schemas.microsoft.com/office/drawing/2014/main" id="{ACC32B69-4A74-6668-6569-4DB70D7A5A51}"/>
              </a:ext>
            </a:extLst>
          </p:cNvPr>
          <p:cNvCxnSpPr>
            <a:cxnSpLocks/>
          </p:cNvCxnSpPr>
          <p:nvPr/>
        </p:nvCxnSpPr>
        <p:spPr>
          <a:xfrm flipH="1">
            <a:off x="576761" y="161293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6" name="Google Shape;678;p42">
            <a:extLst>
              <a:ext uri="{FF2B5EF4-FFF2-40B4-BE49-F238E27FC236}">
                <a16:creationId xmlns:a16="http://schemas.microsoft.com/office/drawing/2014/main" id="{555914FC-D988-2CAB-6566-F5BB16B85B44}"/>
              </a:ext>
            </a:extLst>
          </p:cNvPr>
          <p:cNvSpPr txBox="1">
            <a:spLocks/>
          </p:cNvSpPr>
          <p:nvPr/>
        </p:nvSpPr>
        <p:spPr>
          <a:xfrm>
            <a:off x="575229" y="1764678"/>
            <a:ext cx="3773747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With Minimum Age filter you can set the starting age of passengers to be displayed</a:t>
            </a:r>
          </a:p>
        </p:txBody>
      </p:sp>
      <p:cxnSp>
        <p:nvCxnSpPr>
          <p:cNvPr id="97" name="Google Shape;1586;p60">
            <a:extLst>
              <a:ext uri="{FF2B5EF4-FFF2-40B4-BE49-F238E27FC236}">
                <a16:creationId xmlns:a16="http://schemas.microsoft.com/office/drawing/2014/main" id="{F8F74AAA-6E6D-4F0A-CE19-9AABE7107E20}"/>
              </a:ext>
            </a:extLst>
          </p:cNvPr>
          <p:cNvCxnSpPr>
            <a:cxnSpLocks/>
          </p:cNvCxnSpPr>
          <p:nvPr/>
        </p:nvCxnSpPr>
        <p:spPr>
          <a:xfrm flipH="1">
            <a:off x="580481" y="1809941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8" name="Google Shape;678;p42">
            <a:extLst>
              <a:ext uri="{FF2B5EF4-FFF2-40B4-BE49-F238E27FC236}">
                <a16:creationId xmlns:a16="http://schemas.microsoft.com/office/drawing/2014/main" id="{F4E36F16-52BA-DDC5-469E-65B789484F9F}"/>
              </a:ext>
            </a:extLst>
          </p:cNvPr>
          <p:cNvSpPr txBox="1">
            <a:spLocks/>
          </p:cNvSpPr>
          <p:nvPr/>
        </p:nvSpPr>
        <p:spPr>
          <a:xfrm>
            <a:off x="5684740" y="919606"/>
            <a:ext cx="3273402" cy="23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Pie chart offers passenger gender breakdown</a:t>
            </a:r>
          </a:p>
        </p:txBody>
      </p:sp>
      <p:cxnSp>
        <p:nvCxnSpPr>
          <p:cNvPr id="99" name="Google Shape;1586;p60">
            <a:extLst>
              <a:ext uri="{FF2B5EF4-FFF2-40B4-BE49-F238E27FC236}">
                <a16:creationId xmlns:a16="http://schemas.microsoft.com/office/drawing/2014/main" id="{BCEBEB87-948F-A80B-FA7E-D8824FFAFE28}"/>
              </a:ext>
            </a:extLst>
          </p:cNvPr>
          <p:cNvCxnSpPr>
            <a:cxnSpLocks/>
          </p:cNvCxnSpPr>
          <p:nvPr/>
        </p:nvCxnSpPr>
        <p:spPr>
          <a:xfrm flipH="1">
            <a:off x="5719727" y="1030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0" name="Google Shape;678;p42">
            <a:extLst>
              <a:ext uri="{FF2B5EF4-FFF2-40B4-BE49-F238E27FC236}">
                <a16:creationId xmlns:a16="http://schemas.microsoft.com/office/drawing/2014/main" id="{D3D1A83D-E948-92B4-F3B4-ADDBA059EB7A}"/>
              </a:ext>
            </a:extLst>
          </p:cNvPr>
          <p:cNvSpPr txBox="1">
            <a:spLocks/>
          </p:cNvSpPr>
          <p:nvPr/>
        </p:nvSpPr>
        <p:spPr>
          <a:xfrm>
            <a:off x="5723344" y="1150943"/>
            <a:ext cx="3424346" cy="19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Males are displayed in orange, females – in blue</a:t>
            </a:r>
          </a:p>
        </p:txBody>
      </p:sp>
      <p:cxnSp>
        <p:nvCxnSpPr>
          <p:cNvPr id="101" name="Google Shape;1586;p60">
            <a:extLst>
              <a:ext uri="{FF2B5EF4-FFF2-40B4-BE49-F238E27FC236}">
                <a16:creationId xmlns:a16="http://schemas.microsoft.com/office/drawing/2014/main" id="{75D17E97-10F9-962B-A54B-360A3ED07D0E}"/>
              </a:ext>
            </a:extLst>
          </p:cNvPr>
          <p:cNvCxnSpPr>
            <a:cxnSpLocks/>
          </p:cNvCxnSpPr>
          <p:nvPr/>
        </p:nvCxnSpPr>
        <p:spPr>
          <a:xfrm flipH="1">
            <a:off x="5721161" y="1240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4" name="Google Shape;678;p42">
            <a:extLst>
              <a:ext uri="{FF2B5EF4-FFF2-40B4-BE49-F238E27FC236}">
                <a16:creationId xmlns:a16="http://schemas.microsoft.com/office/drawing/2014/main" id="{D5FA8E2B-D765-61F4-6DD8-277683A5C7FB}"/>
              </a:ext>
            </a:extLst>
          </p:cNvPr>
          <p:cNvSpPr txBox="1">
            <a:spLocks/>
          </p:cNvSpPr>
          <p:nvPr/>
        </p:nvSpPr>
        <p:spPr>
          <a:xfrm>
            <a:off x="5723343" y="1292614"/>
            <a:ext cx="3428065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of passengers were males: almost 65%</a:t>
            </a:r>
          </a:p>
        </p:txBody>
      </p:sp>
      <p:cxnSp>
        <p:nvCxnSpPr>
          <p:cNvPr id="105" name="Google Shape;1586;p60">
            <a:extLst>
              <a:ext uri="{FF2B5EF4-FFF2-40B4-BE49-F238E27FC236}">
                <a16:creationId xmlns:a16="http://schemas.microsoft.com/office/drawing/2014/main" id="{FEFA9407-D74A-C113-5588-F93BAF5E15B2}"/>
              </a:ext>
            </a:extLst>
          </p:cNvPr>
          <p:cNvCxnSpPr>
            <a:cxnSpLocks/>
          </p:cNvCxnSpPr>
          <p:nvPr/>
        </p:nvCxnSpPr>
        <p:spPr>
          <a:xfrm flipH="1">
            <a:off x="5721161" y="141221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" name="Google Shape;678;p42">
            <a:extLst>
              <a:ext uri="{FF2B5EF4-FFF2-40B4-BE49-F238E27FC236}">
                <a16:creationId xmlns:a16="http://schemas.microsoft.com/office/drawing/2014/main" id="{7FD5E12E-04C3-661E-7171-EF44B5368374}"/>
              </a:ext>
            </a:extLst>
          </p:cNvPr>
          <p:cNvSpPr txBox="1">
            <a:spLocks/>
          </p:cNvSpPr>
          <p:nvPr/>
        </p:nvSpPr>
        <p:spPr>
          <a:xfrm>
            <a:off x="5727062" y="1535886"/>
            <a:ext cx="3424346" cy="12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There  were 35% females on the ship</a:t>
            </a:r>
          </a:p>
        </p:txBody>
      </p:sp>
      <p:cxnSp>
        <p:nvCxnSpPr>
          <p:cNvPr id="107" name="Google Shape;1586;p60">
            <a:extLst>
              <a:ext uri="{FF2B5EF4-FFF2-40B4-BE49-F238E27FC236}">
                <a16:creationId xmlns:a16="http://schemas.microsoft.com/office/drawing/2014/main" id="{AA077590-83C3-9A83-11F7-D1848ECCFDED}"/>
              </a:ext>
            </a:extLst>
          </p:cNvPr>
          <p:cNvCxnSpPr>
            <a:cxnSpLocks/>
          </p:cNvCxnSpPr>
          <p:nvPr/>
        </p:nvCxnSpPr>
        <p:spPr>
          <a:xfrm flipH="1">
            <a:off x="5724880" y="159435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3536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>
          <a:extLst>
            <a:ext uri="{FF2B5EF4-FFF2-40B4-BE49-F238E27FC236}">
              <a16:creationId xmlns:a16="http://schemas.microsoft.com/office/drawing/2014/main" id="{5FB5488F-5D04-F840-D62D-18A35ADA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73;p42">
            <a:extLst>
              <a:ext uri="{FF2B5EF4-FFF2-40B4-BE49-F238E27FC236}">
                <a16:creationId xmlns:a16="http://schemas.microsoft.com/office/drawing/2014/main" id="{F7B13E83-F6B4-9947-02B5-AB64933CBC99}"/>
              </a:ext>
            </a:extLst>
          </p:cNvPr>
          <p:cNvSpPr/>
          <p:nvPr/>
        </p:nvSpPr>
        <p:spPr>
          <a:xfrm flipH="1">
            <a:off x="2900837" y="262040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9;p42">
            <a:extLst>
              <a:ext uri="{FF2B5EF4-FFF2-40B4-BE49-F238E27FC236}">
                <a16:creationId xmlns:a16="http://schemas.microsoft.com/office/drawing/2014/main" id="{24FB1D0E-F4B6-6BDA-D313-E8BBF46DC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3778" y="44352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1.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10" name="Google Shape;680;p42">
            <a:extLst>
              <a:ext uri="{FF2B5EF4-FFF2-40B4-BE49-F238E27FC236}">
                <a16:creationId xmlns:a16="http://schemas.microsoft.com/office/drawing/2014/main" id="{EB91B56A-EB04-1373-9569-2CF76294F87C}"/>
              </a:ext>
            </a:extLst>
          </p:cNvPr>
          <p:cNvSpPr txBox="1">
            <a:spLocks/>
          </p:cNvSpPr>
          <p:nvPr/>
        </p:nvSpPr>
        <p:spPr>
          <a:xfrm>
            <a:off x="3375541" y="-15287"/>
            <a:ext cx="2566625" cy="351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Passenger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8ACE-1CF7-717C-42AB-E210A6EF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9581"/>
            <a:ext cx="9144000" cy="1675890"/>
          </a:xfrm>
          <a:prstGeom prst="rect">
            <a:avLst/>
          </a:prstGeom>
        </p:spPr>
      </p:pic>
      <p:sp>
        <p:nvSpPr>
          <p:cNvPr id="22" name="Google Shape;735;p45">
            <a:extLst>
              <a:ext uri="{FF2B5EF4-FFF2-40B4-BE49-F238E27FC236}">
                <a16:creationId xmlns:a16="http://schemas.microsoft.com/office/drawing/2014/main" id="{5BC4F7FB-E273-095A-92B7-D57DB8BC7306}"/>
              </a:ext>
            </a:extLst>
          </p:cNvPr>
          <p:cNvSpPr/>
          <p:nvPr/>
        </p:nvSpPr>
        <p:spPr>
          <a:xfrm>
            <a:off x="4630321" y="2408372"/>
            <a:ext cx="463101" cy="232642"/>
          </a:xfrm>
          <a:custGeom>
            <a:avLst/>
            <a:gdLst/>
            <a:ahLst/>
            <a:cxnLst/>
            <a:rect l="l" t="t" r="r" b="b"/>
            <a:pathLst>
              <a:path w="14211" h="7139" extrusionOk="0">
                <a:moveTo>
                  <a:pt x="7106" y="0"/>
                </a:moveTo>
                <a:lnTo>
                  <a:pt x="1" y="7139"/>
                </a:lnTo>
                <a:lnTo>
                  <a:pt x="14211" y="7139"/>
                </a:lnTo>
                <a:lnTo>
                  <a:pt x="71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737;p45">
            <a:extLst>
              <a:ext uri="{FF2B5EF4-FFF2-40B4-BE49-F238E27FC236}">
                <a16:creationId xmlns:a16="http://schemas.microsoft.com/office/drawing/2014/main" id="{41B101D3-4379-D1E3-36D3-69B98A32BEF5}"/>
              </a:ext>
            </a:extLst>
          </p:cNvPr>
          <p:cNvSpPr/>
          <p:nvPr/>
        </p:nvSpPr>
        <p:spPr>
          <a:xfrm>
            <a:off x="4539014" y="3180151"/>
            <a:ext cx="645721" cy="1395755"/>
          </a:xfrm>
          <a:custGeom>
            <a:avLst/>
            <a:gdLst/>
            <a:ahLst/>
            <a:cxnLst/>
            <a:rect l="l" t="t" r="r" b="b"/>
            <a:pathLst>
              <a:path w="19815" h="42831" extrusionOk="0">
                <a:moveTo>
                  <a:pt x="3803" y="0"/>
                </a:moveTo>
                <a:lnTo>
                  <a:pt x="1" y="42831"/>
                </a:lnTo>
                <a:lnTo>
                  <a:pt x="19815" y="42831"/>
                </a:lnTo>
                <a:lnTo>
                  <a:pt x="160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40;p45">
            <a:extLst>
              <a:ext uri="{FF2B5EF4-FFF2-40B4-BE49-F238E27FC236}">
                <a16:creationId xmlns:a16="http://schemas.microsoft.com/office/drawing/2014/main" id="{A1B46481-9C75-CD37-A207-A225BBF75297}"/>
              </a:ext>
            </a:extLst>
          </p:cNvPr>
          <p:cNvSpPr/>
          <p:nvPr/>
        </p:nvSpPr>
        <p:spPr>
          <a:xfrm>
            <a:off x="4721628" y="3180151"/>
            <a:ext cx="280481" cy="1395755"/>
          </a:xfrm>
          <a:custGeom>
            <a:avLst/>
            <a:gdLst/>
            <a:ahLst/>
            <a:cxnLst/>
            <a:rect l="l" t="t" r="r" b="b"/>
            <a:pathLst>
              <a:path w="8607" h="42831" extrusionOk="0">
                <a:moveTo>
                  <a:pt x="1669" y="0"/>
                </a:moveTo>
                <a:lnTo>
                  <a:pt x="1" y="42831"/>
                </a:lnTo>
                <a:lnTo>
                  <a:pt x="8607" y="42831"/>
                </a:lnTo>
                <a:lnTo>
                  <a:pt x="6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41;p45">
            <a:extLst>
              <a:ext uri="{FF2B5EF4-FFF2-40B4-BE49-F238E27FC236}">
                <a16:creationId xmlns:a16="http://schemas.microsoft.com/office/drawing/2014/main" id="{BABE9123-8BBB-3990-C6F4-BB900164848B}"/>
              </a:ext>
            </a:extLst>
          </p:cNvPr>
          <p:cNvSpPr/>
          <p:nvPr/>
        </p:nvSpPr>
        <p:spPr>
          <a:xfrm>
            <a:off x="4948821" y="3180151"/>
            <a:ext cx="235901" cy="1395755"/>
          </a:xfrm>
          <a:custGeom>
            <a:avLst/>
            <a:gdLst/>
            <a:ahLst/>
            <a:cxnLst/>
            <a:rect l="l" t="t" r="r" b="b"/>
            <a:pathLst>
              <a:path w="7239" h="42831" extrusionOk="0">
                <a:moveTo>
                  <a:pt x="0" y="0"/>
                </a:moveTo>
                <a:lnTo>
                  <a:pt x="1635" y="42831"/>
                </a:lnTo>
                <a:lnTo>
                  <a:pt x="7239" y="42831"/>
                </a:lnTo>
                <a:lnTo>
                  <a:pt x="34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743;p45">
            <a:extLst>
              <a:ext uri="{FF2B5EF4-FFF2-40B4-BE49-F238E27FC236}">
                <a16:creationId xmlns:a16="http://schemas.microsoft.com/office/drawing/2014/main" id="{846D5B0C-40DC-4D0F-8C60-C6C5ADCC54E5}"/>
              </a:ext>
            </a:extLst>
          </p:cNvPr>
          <p:cNvSpPr/>
          <p:nvPr/>
        </p:nvSpPr>
        <p:spPr>
          <a:xfrm>
            <a:off x="4745547" y="2901862"/>
            <a:ext cx="232675" cy="215273"/>
          </a:xfrm>
          <a:custGeom>
            <a:avLst/>
            <a:gdLst/>
            <a:ahLst/>
            <a:cxnLst/>
            <a:rect l="l" t="t" r="r" b="b"/>
            <a:pathLst>
              <a:path w="7140" h="6606" extrusionOk="0">
                <a:moveTo>
                  <a:pt x="1" y="1"/>
                </a:moveTo>
                <a:lnTo>
                  <a:pt x="935" y="6605"/>
                </a:lnTo>
                <a:lnTo>
                  <a:pt x="6238" y="6605"/>
                </a:lnTo>
                <a:lnTo>
                  <a:pt x="71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748;p45">
            <a:extLst>
              <a:ext uri="{FF2B5EF4-FFF2-40B4-BE49-F238E27FC236}">
                <a16:creationId xmlns:a16="http://schemas.microsoft.com/office/drawing/2014/main" id="{3ADEBC4F-C8DE-AA19-8462-D00DE07F838C}"/>
              </a:ext>
            </a:extLst>
          </p:cNvPr>
          <p:cNvSpPr/>
          <p:nvPr/>
        </p:nvSpPr>
        <p:spPr>
          <a:xfrm>
            <a:off x="4828154" y="3727995"/>
            <a:ext cx="67424" cy="120672"/>
          </a:xfrm>
          <a:custGeom>
            <a:avLst/>
            <a:gdLst/>
            <a:ahLst/>
            <a:cxnLst/>
            <a:rect l="l" t="t" r="r" b="b"/>
            <a:pathLst>
              <a:path w="2069" h="3703" extrusionOk="0">
                <a:moveTo>
                  <a:pt x="1035" y="0"/>
                </a:moveTo>
                <a:cubicBezTo>
                  <a:pt x="434" y="33"/>
                  <a:pt x="1" y="567"/>
                  <a:pt x="67" y="1168"/>
                </a:cubicBezTo>
                <a:lnTo>
                  <a:pt x="67" y="3703"/>
                </a:lnTo>
                <a:lnTo>
                  <a:pt x="2036" y="3703"/>
                </a:lnTo>
                <a:lnTo>
                  <a:pt x="2036" y="1168"/>
                </a:lnTo>
                <a:cubicBezTo>
                  <a:pt x="2069" y="567"/>
                  <a:pt x="1635" y="33"/>
                  <a:pt x="1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50;p45">
            <a:extLst>
              <a:ext uri="{FF2B5EF4-FFF2-40B4-BE49-F238E27FC236}">
                <a16:creationId xmlns:a16="http://schemas.microsoft.com/office/drawing/2014/main" id="{01C36905-A750-C2CD-0E53-F46ABF84680B}"/>
              </a:ext>
            </a:extLst>
          </p:cNvPr>
          <p:cNvSpPr/>
          <p:nvPr/>
        </p:nvSpPr>
        <p:spPr>
          <a:xfrm>
            <a:off x="4454224" y="4431277"/>
            <a:ext cx="815307" cy="384826"/>
          </a:xfrm>
          <a:custGeom>
            <a:avLst/>
            <a:gdLst/>
            <a:ahLst/>
            <a:cxnLst/>
            <a:rect l="l" t="t" r="r" b="b"/>
            <a:pathLst>
              <a:path w="25019" h="11809" extrusionOk="0">
                <a:moveTo>
                  <a:pt x="1335" y="0"/>
                </a:moveTo>
                <a:lnTo>
                  <a:pt x="1" y="11809"/>
                </a:lnTo>
                <a:lnTo>
                  <a:pt x="25019" y="11809"/>
                </a:lnTo>
                <a:lnTo>
                  <a:pt x="237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51;p45">
            <a:extLst>
              <a:ext uri="{FF2B5EF4-FFF2-40B4-BE49-F238E27FC236}">
                <a16:creationId xmlns:a16="http://schemas.microsoft.com/office/drawing/2014/main" id="{78BCD8D7-E512-921C-6615-6B503872C3FD}"/>
              </a:ext>
            </a:extLst>
          </p:cNvPr>
          <p:cNvSpPr/>
          <p:nvPr/>
        </p:nvSpPr>
        <p:spPr>
          <a:xfrm>
            <a:off x="4684675" y="4431277"/>
            <a:ext cx="355497" cy="384826"/>
          </a:xfrm>
          <a:custGeom>
            <a:avLst/>
            <a:gdLst/>
            <a:ahLst/>
            <a:cxnLst/>
            <a:rect l="l" t="t" r="r" b="b"/>
            <a:pathLst>
              <a:path w="10909" h="11809" extrusionOk="0">
                <a:moveTo>
                  <a:pt x="568" y="0"/>
                </a:moveTo>
                <a:lnTo>
                  <a:pt x="1" y="11809"/>
                </a:lnTo>
                <a:lnTo>
                  <a:pt x="10908" y="11809"/>
                </a:lnTo>
                <a:lnTo>
                  <a:pt x="103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52;p45">
            <a:extLst>
              <a:ext uri="{FF2B5EF4-FFF2-40B4-BE49-F238E27FC236}">
                <a16:creationId xmlns:a16="http://schemas.microsoft.com/office/drawing/2014/main" id="{AEC8A83D-01E4-980A-7B50-94C22AA4BCA8}"/>
              </a:ext>
            </a:extLst>
          </p:cNvPr>
          <p:cNvSpPr/>
          <p:nvPr/>
        </p:nvSpPr>
        <p:spPr>
          <a:xfrm>
            <a:off x="5020544" y="4431277"/>
            <a:ext cx="248968" cy="384826"/>
          </a:xfrm>
          <a:custGeom>
            <a:avLst/>
            <a:gdLst/>
            <a:ahLst/>
            <a:cxnLst/>
            <a:rect l="l" t="t" r="r" b="b"/>
            <a:pathLst>
              <a:path w="7640" h="11809" extrusionOk="0">
                <a:moveTo>
                  <a:pt x="1" y="0"/>
                </a:moveTo>
                <a:lnTo>
                  <a:pt x="601" y="11809"/>
                </a:lnTo>
                <a:lnTo>
                  <a:pt x="7640" y="11809"/>
                </a:lnTo>
                <a:lnTo>
                  <a:pt x="63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54;p45">
            <a:extLst>
              <a:ext uri="{FF2B5EF4-FFF2-40B4-BE49-F238E27FC236}">
                <a16:creationId xmlns:a16="http://schemas.microsoft.com/office/drawing/2014/main" id="{EC230868-33FE-28CD-887F-C27BD34B92C2}"/>
              </a:ext>
            </a:extLst>
          </p:cNvPr>
          <p:cNvSpPr/>
          <p:nvPr/>
        </p:nvSpPr>
        <p:spPr>
          <a:xfrm>
            <a:off x="4371206" y="4838901"/>
            <a:ext cx="978342" cy="23919"/>
          </a:xfrm>
          <a:custGeom>
            <a:avLst/>
            <a:gdLst/>
            <a:ahLst/>
            <a:cxnLst/>
            <a:rect l="l" t="t" r="r" b="b"/>
            <a:pathLst>
              <a:path w="30022" h="734" extrusionOk="0">
                <a:moveTo>
                  <a:pt x="0" y="0"/>
                </a:moveTo>
                <a:lnTo>
                  <a:pt x="0" y="734"/>
                </a:lnTo>
                <a:lnTo>
                  <a:pt x="30022" y="734"/>
                </a:lnTo>
                <a:lnTo>
                  <a:pt x="300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55;p45">
            <a:extLst>
              <a:ext uri="{FF2B5EF4-FFF2-40B4-BE49-F238E27FC236}">
                <a16:creationId xmlns:a16="http://schemas.microsoft.com/office/drawing/2014/main" id="{E494E2E1-76D1-1D56-6104-03AA33FEAFD5}"/>
              </a:ext>
            </a:extLst>
          </p:cNvPr>
          <p:cNvSpPr/>
          <p:nvPr/>
        </p:nvSpPr>
        <p:spPr>
          <a:xfrm>
            <a:off x="4630321" y="2758384"/>
            <a:ext cx="463101" cy="97860"/>
          </a:xfrm>
          <a:custGeom>
            <a:avLst/>
            <a:gdLst/>
            <a:ahLst/>
            <a:cxnLst/>
            <a:rect l="l" t="t" r="r" b="b"/>
            <a:pathLst>
              <a:path w="14211" h="3003" extrusionOk="0">
                <a:moveTo>
                  <a:pt x="3503" y="868"/>
                </a:moveTo>
                <a:lnTo>
                  <a:pt x="3503" y="1702"/>
                </a:lnTo>
                <a:lnTo>
                  <a:pt x="268" y="1702"/>
                </a:lnTo>
                <a:lnTo>
                  <a:pt x="268" y="868"/>
                </a:lnTo>
                <a:close/>
                <a:moveTo>
                  <a:pt x="6972" y="868"/>
                </a:moveTo>
                <a:lnTo>
                  <a:pt x="6972" y="1702"/>
                </a:lnTo>
                <a:lnTo>
                  <a:pt x="3770" y="1702"/>
                </a:lnTo>
                <a:lnTo>
                  <a:pt x="3770" y="868"/>
                </a:lnTo>
                <a:close/>
                <a:moveTo>
                  <a:pt x="10408" y="868"/>
                </a:moveTo>
                <a:lnTo>
                  <a:pt x="10408" y="1702"/>
                </a:lnTo>
                <a:lnTo>
                  <a:pt x="7239" y="1702"/>
                </a:lnTo>
                <a:lnTo>
                  <a:pt x="7239" y="868"/>
                </a:lnTo>
                <a:close/>
                <a:moveTo>
                  <a:pt x="13944" y="868"/>
                </a:moveTo>
                <a:lnTo>
                  <a:pt x="13944" y="1702"/>
                </a:lnTo>
                <a:lnTo>
                  <a:pt x="10708" y="1702"/>
                </a:lnTo>
                <a:lnTo>
                  <a:pt x="10708" y="868"/>
                </a:lnTo>
                <a:close/>
                <a:moveTo>
                  <a:pt x="1" y="0"/>
                </a:moveTo>
                <a:lnTo>
                  <a:pt x="1" y="2035"/>
                </a:lnTo>
                <a:lnTo>
                  <a:pt x="134" y="2035"/>
                </a:lnTo>
                <a:lnTo>
                  <a:pt x="6138" y="3003"/>
                </a:lnTo>
                <a:lnTo>
                  <a:pt x="14077" y="2035"/>
                </a:lnTo>
                <a:lnTo>
                  <a:pt x="14211" y="2035"/>
                </a:lnTo>
                <a:lnTo>
                  <a:pt x="14211" y="0"/>
                </a:lnTo>
                <a:lnTo>
                  <a:pt x="13944" y="0"/>
                </a:lnTo>
                <a:lnTo>
                  <a:pt x="13944" y="534"/>
                </a:lnTo>
                <a:lnTo>
                  <a:pt x="10708" y="534"/>
                </a:lnTo>
                <a:lnTo>
                  <a:pt x="10708" y="0"/>
                </a:lnTo>
                <a:lnTo>
                  <a:pt x="10442" y="0"/>
                </a:lnTo>
                <a:lnTo>
                  <a:pt x="10442" y="534"/>
                </a:lnTo>
                <a:lnTo>
                  <a:pt x="7239" y="534"/>
                </a:lnTo>
                <a:lnTo>
                  <a:pt x="7239" y="0"/>
                </a:lnTo>
                <a:lnTo>
                  <a:pt x="6972" y="0"/>
                </a:lnTo>
                <a:lnTo>
                  <a:pt x="6972" y="534"/>
                </a:lnTo>
                <a:lnTo>
                  <a:pt x="3803" y="534"/>
                </a:lnTo>
                <a:lnTo>
                  <a:pt x="3803" y="0"/>
                </a:lnTo>
                <a:lnTo>
                  <a:pt x="3503" y="0"/>
                </a:lnTo>
                <a:lnTo>
                  <a:pt x="3503" y="534"/>
                </a:lnTo>
                <a:lnTo>
                  <a:pt x="268" y="534"/>
                </a:lnTo>
                <a:lnTo>
                  <a:pt x="2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759;p45">
            <a:extLst>
              <a:ext uri="{FF2B5EF4-FFF2-40B4-BE49-F238E27FC236}">
                <a16:creationId xmlns:a16="http://schemas.microsoft.com/office/drawing/2014/main" id="{1134B284-6EFD-D3BE-5E61-677C57D9DF9F}"/>
              </a:ext>
            </a:extLst>
          </p:cNvPr>
          <p:cNvSpPr/>
          <p:nvPr/>
        </p:nvSpPr>
        <p:spPr>
          <a:xfrm>
            <a:off x="4630321" y="2824697"/>
            <a:ext cx="463101" cy="77200"/>
          </a:xfrm>
          <a:custGeom>
            <a:avLst/>
            <a:gdLst/>
            <a:ahLst/>
            <a:cxnLst/>
            <a:rect l="l" t="t" r="r" b="b"/>
            <a:pathLst>
              <a:path w="14211" h="2369" extrusionOk="0">
                <a:moveTo>
                  <a:pt x="1" y="0"/>
                </a:moveTo>
                <a:lnTo>
                  <a:pt x="1" y="2369"/>
                </a:lnTo>
                <a:lnTo>
                  <a:pt x="14211" y="2369"/>
                </a:lnTo>
                <a:lnTo>
                  <a:pt x="142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61;p45">
            <a:extLst>
              <a:ext uri="{FF2B5EF4-FFF2-40B4-BE49-F238E27FC236}">
                <a16:creationId xmlns:a16="http://schemas.microsoft.com/office/drawing/2014/main" id="{9B43582A-8D79-9BEE-F728-73869A0DEE02}"/>
              </a:ext>
            </a:extLst>
          </p:cNvPr>
          <p:cNvSpPr/>
          <p:nvPr/>
        </p:nvSpPr>
        <p:spPr>
          <a:xfrm>
            <a:off x="3559217" y="4862787"/>
            <a:ext cx="2506696" cy="266370"/>
          </a:xfrm>
          <a:custGeom>
            <a:avLst/>
            <a:gdLst/>
            <a:ahLst/>
            <a:cxnLst/>
            <a:rect l="l" t="t" r="r" b="b"/>
            <a:pathLst>
              <a:path w="76922" h="8174" extrusionOk="0">
                <a:moveTo>
                  <a:pt x="23784" y="1"/>
                </a:moveTo>
                <a:lnTo>
                  <a:pt x="22416" y="1502"/>
                </a:lnTo>
                <a:lnTo>
                  <a:pt x="15345" y="1502"/>
                </a:lnTo>
                <a:lnTo>
                  <a:pt x="13143" y="3970"/>
                </a:lnTo>
                <a:lnTo>
                  <a:pt x="6271" y="3970"/>
                </a:lnTo>
                <a:lnTo>
                  <a:pt x="4337" y="6139"/>
                </a:lnTo>
                <a:lnTo>
                  <a:pt x="1835" y="6139"/>
                </a:lnTo>
                <a:lnTo>
                  <a:pt x="0" y="8174"/>
                </a:lnTo>
                <a:lnTo>
                  <a:pt x="76922" y="8174"/>
                </a:lnTo>
                <a:lnTo>
                  <a:pt x="72485" y="3970"/>
                </a:lnTo>
                <a:lnTo>
                  <a:pt x="69183" y="3970"/>
                </a:lnTo>
                <a:lnTo>
                  <a:pt x="67115" y="2069"/>
                </a:lnTo>
                <a:lnTo>
                  <a:pt x="58509" y="2069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39;p45">
            <a:extLst>
              <a:ext uri="{FF2B5EF4-FFF2-40B4-BE49-F238E27FC236}">
                <a16:creationId xmlns:a16="http://schemas.microsoft.com/office/drawing/2014/main" id="{5602DEF7-30FB-2C31-1EB5-3CF383050C15}"/>
              </a:ext>
            </a:extLst>
          </p:cNvPr>
          <p:cNvSpPr/>
          <p:nvPr/>
        </p:nvSpPr>
        <p:spPr>
          <a:xfrm>
            <a:off x="4698819" y="2631898"/>
            <a:ext cx="326136" cy="142440"/>
          </a:xfrm>
          <a:custGeom>
            <a:avLst/>
            <a:gdLst/>
            <a:ahLst/>
            <a:cxnLst/>
            <a:rect l="l" t="t" r="r" b="b"/>
            <a:pathLst>
              <a:path w="10008" h="4371" extrusionOk="0">
                <a:moveTo>
                  <a:pt x="0" y="1"/>
                </a:moveTo>
                <a:lnTo>
                  <a:pt x="0" y="4370"/>
                </a:lnTo>
                <a:lnTo>
                  <a:pt x="2802" y="4370"/>
                </a:lnTo>
                <a:lnTo>
                  <a:pt x="2802" y="1"/>
                </a:lnTo>
                <a:close/>
                <a:moveTo>
                  <a:pt x="3203" y="1"/>
                </a:moveTo>
                <a:lnTo>
                  <a:pt x="3203" y="4370"/>
                </a:lnTo>
                <a:lnTo>
                  <a:pt x="6805" y="4370"/>
                </a:lnTo>
                <a:lnTo>
                  <a:pt x="6805" y="1"/>
                </a:lnTo>
                <a:close/>
                <a:moveTo>
                  <a:pt x="7205" y="1"/>
                </a:moveTo>
                <a:lnTo>
                  <a:pt x="7205" y="4370"/>
                </a:lnTo>
                <a:lnTo>
                  <a:pt x="10007" y="4370"/>
                </a:lnTo>
                <a:lnTo>
                  <a:pt x="100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738;p45">
            <a:extLst>
              <a:ext uri="{FF2B5EF4-FFF2-40B4-BE49-F238E27FC236}">
                <a16:creationId xmlns:a16="http://schemas.microsoft.com/office/drawing/2014/main" id="{960E1424-E8C5-80C1-A569-CC5F48AA9501}"/>
              </a:ext>
            </a:extLst>
          </p:cNvPr>
          <p:cNvSpPr/>
          <p:nvPr/>
        </p:nvSpPr>
        <p:spPr>
          <a:xfrm>
            <a:off x="4637659" y="2908002"/>
            <a:ext cx="463101" cy="215273"/>
          </a:xfrm>
          <a:custGeom>
            <a:avLst/>
            <a:gdLst/>
            <a:ahLst/>
            <a:cxnLst/>
            <a:rect l="l" t="t" r="r" b="b"/>
            <a:pathLst>
              <a:path w="14211" h="6606" extrusionOk="0">
                <a:moveTo>
                  <a:pt x="1" y="1"/>
                </a:moveTo>
                <a:lnTo>
                  <a:pt x="1001" y="6605"/>
                </a:lnTo>
                <a:lnTo>
                  <a:pt x="13210" y="6605"/>
                </a:lnTo>
                <a:lnTo>
                  <a:pt x="142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56;p45">
            <a:extLst>
              <a:ext uri="{FF2B5EF4-FFF2-40B4-BE49-F238E27FC236}">
                <a16:creationId xmlns:a16="http://schemas.microsoft.com/office/drawing/2014/main" id="{D27CF700-8259-5632-9FDD-A5564E30A1D7}"/>
              </a:ext>
            </a:extLst>
          </p:cNvPr>
          <p:cNvSpPr/>
          <p:nvPr/>
        </p:nvSpPr>
        <p:spPr>
          <a:xfrm>
            <a:off x="4843371" y="2990636"/>
            <a:ext cx="36987" cy="67456"/>
          </a:xfrm>
          <a:custGeom>
            <a:avLst/>
            <a:gdLst/>
            <a:ahLst/>
            <a:cxnLst/>
            <a:rect l="l" t="t" r="r" b="b"/>
            <a:pathLst>
              <a:path w="1135" h="2070" extrusionOk="0">
                <a:moveTo>
                  <a:pt x="568" y="1"/>
                </a:moveTo>
                <a:cubicBezTo>
                  <a:pt x="234" y="34"/>
                  <a:pt x="1" y="334"/>
                  <a:pt x="1" y="668"/>
                </a:cubicBezTo>
                <a:lnTo>
                  <a:pt x="1" y="2069"/>
                </a:lnTo>
                <a:lnTo>
                  <a:pt x="1135" y="2069"/>
                </a:lnTo>
                <a:lnTo>
                  <a:pt x="1135" y="668"/>
                </a:lnTo>
                <a:cubicBezTo>
                  <a:pt x="1135" y="334"/>
                  <a:pt x="901" y="34"/>
                  <a:pt x="5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757;p45">
            <a:extLst>
              <a:ext uri="{FF2B5EF4-FFF2-40B4-BE49-F238E27FC236}">
                <a16:creationId xmlns:a16="http://schemas.microsoft.com/office/drawing/2014/main" id="{A3029F1D-EFDD-3FD7-EE1F-18E477A208D3}"/>
              </a:ext>
            </a:extLst>
          </p:cNvPr>
          <p:cNvSpPr/>
          <p:nvPr/>
        </p:nvSpPr>
        <p:spPr>
          <a:xfrm>
            <a:off x="4680341" y="2990636"/>
            <a:ext cx="45688" cy="67456"/>
          </a:xfrm>
          <a:custGeom>
            <a:avLst/>
            <a:gdLst/>
            <a:ahLst/>
            <a:cxnLst/>
            <a:rect l="l" t="t" r="r" b="b"/>
            <a:pathLst>
              <a:path w="1402" h="2070" extrusionOk="0">
                <a:moveTo>
                  <a:pt x="567" y="1"/>
                </a:moveTo>
                <a:cubicBezTo>
                  <a:pt x="234" y="34"/>
                  <a:pt x="0" y="334"/>
                  <a:pt x="100" y="668"/>
                </a:cubicBezTo>
                <a:lnTo>
                  <a:pt x="300" y="2069"/>
                </a:lnTo>
                <a:lnTo>
                  <a:pt x="1401" y="2069"/>
                </a:lnTo>
                <a:lnTo>
                  <a:pt x="1201" y="668"/>
                </a:lnTo>
                <a:cubicBezTo>
                  <a:pt x="1168" y="301"/>
                  <a:pt x="901" y="34"/>
                  <a:pt x="5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758;p45">
            <a:extLst>
              <a:ext uri="{FF2B5EF4-FFF2-40B4-BE49-F238E27FC236}">
                <a16:creationId xmlns:a16="http://schemas.microsoft.com/office/drawing/2014/main" id="{75E5D50C-E005-9420-ADA5-55ADC9FAD1C8}"/>
              </a:ext>
            </a:extLst>
          </p:cNvPr>
          <p:cNvSpPr/>
          <p:nvPr/>
        </p:nvSpPr>
        <p:spPr>
          <a:xfrm>
            <a:off x="4997733" y="2990636"/>
            <a:ext cx="45688" cy="67456"/>
          </a:xfrm>
          <a:custGeom>
            <a:avLst/>
            <a:gdLst/>
            <a:ahLst/>
            <a:cxnLst/>
            <a:rect l="l" t="t" r="r" b="b"/>
            <a:pathLst>
              <a:path w="1402" h="2070" extrusionOk="0">
                <a:moveTo>
                  <a:pt x="834" y="1"/>
                </a:moveTo>
                <a:cubicBezTo>
                  <a:pt x="501" y="34"/>
                  <a:pt x="234" y="301"/>
                  <a:pt x="201" y="668"/>
                </a:cubicBezTo>
                <a:lnTo>
                  <a:pt x="0" y="2069"/>
                </a:lnTo>
                <a:lnTo>
                  <a:pt x="1101" y="2069"/>
                </a:lnTo>
                <a:lnTo>
                  <a:pt x="1301" y="668"/>
                </a:lnTo>
                <a:cubicBezTo>
                  <a:pt x="1401" y="334"/>
                  <a:pt x="1168" y="34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44;p45">
            <a:extLst>
              <a:ext uri="{FF2B5EF4-FFF2-40B4-BE49-F238E27FC236}">
                <a16:creationId xmlns:a16="http://schemas.microsoft.com/office/drawing/2014/main" id="{9C186206-F318-ABE0-6B45-C3062C50EB41}"/>
              </a:ext>
            </a:extLst>
          </p:cNvPr>
          <p:cNvSpPr/>
          <p:nvPr/>
        </p:nvSpPr>
        <p:spPr>
          <a:xfrm>
            <a:off x="4694449" y="3171453"/>
            <a:ext cx="26135" cy="77200"/>
          </a:xfrm>
          <a:custGeom>
            <a:avLst/>
            <a:gdLst/>
            <a:ahLst/>
            <a:cxnLst/>
            <a:rect l="l" t="t" r="r" b="b"/>
            <a:pathLst>
              <a:path w="802" h="2369" extrusionOk="0">
                <a:moveTo>
                  <a:pt x="1" y="0"/>
                </a:moveTo>
                <a:lnTo>
                  <a:pt x="1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45;p45">
            <a:extLst>
              <a:ext uri="{FF2B5EF4-FFF2-40B4-BE49-F238E27FC236}">
                <a16:creationId xmlns:a16="http://schemas.microsoft.com/office/drawing/2014/main" id="{891B6301-3540-5DCE-3197-1922F9F174F8}"/>
              </a:ext>
            </a:extLst>
          </p:cNvPr>
          <p:cNvSpPr/>
          <p:nvPr/>
        </p:nvSpPr>
        <p:spPr>
          <a:xfrm>
            <a:off x="4848811" y="3171453"/>
            <a:ext cx="26135" cy="77200"/>
          </a:xfrm>
          <a:custGeom>
            <a:avLst/>
            <a:gdLst/>
            <a:ahLst/>
            <a:cxnLst/>
            <a:rect l="l" t="t" r="r" b="b"/>
            <a:pathLst>
              <a:path w="802" h="2369" extrusionOk="0">
                <a:moveTo>
                  <a:pt x="1" y="0"/>
                </a:moveTo>
                <a:lnTo>
                  <a:pt x="1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46;p45">
            <a:extLst>
              <a:ext uri="{FF2B5EF4-FFF2-40B4-BE49-F238E27FC236}">
                <a16:creationId xmlns:a16="http://schemas.microsoft.com/office/drawing/2014/main" id="{17FA16D5-E915-6896-7640-BE8672C489E6}"/>
              </a:ext>
            </a:extLst>
          </p:cNvPr>
          <p:cNvSpPr/>
          <p:nvPr/>
        </p:nvSpPr>
        <p:spPr>
          <a:xfrm>
            <a:off x="5003173" y="3171453"/>
            <a:ext cx="26103" cy="77200"/>
          </a:xfrm>
          <a:custGeom>
            <a:avLst/>
            <a:gdLst/>
            <a:ahLst/>
            <a:cxnLst/>
            <a:rect l="l" t="t" r="r" b="b"/>
            <a:pathLst>
              <a:path w="801" h="2369" extrusionOk="0">
                <a:moveTo>
                  <a:pt x="0" y="0"/>
                </a:moveTo>
                <a:lnTo>
                  <a:pt x="0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47;p45">
            <a:extLst>
              <a:ext uri="{FF2B5EF4-FFF2-40B4-BE49-F238E27FC236}">
                <a16:creationId xmlns:a16="http://schemas.microsoft.com/office/drawing/2014/main" id="{428B53B2-56A9-F18E-E558-0732CA5A2416}"/>
              </a:ext>
            </a:extLst>
          </p:cNvPr>
          <p:cNvSpPr/>
          <p:nvPr/>
        </p:nvSpPr>
        <p:spPr>
          <a:xfrm>
            <a:off x="4828152" y="3367102"/>
            <a:ext cx="67424" cy="120704"/>
          </a:xfrm>
          <a:custGeom>
            <a:avLst/>
            <a:gdLst/>
            <a:ahLst/>
            <a:cxnLst/>
            <a:rect l="l" t="t" r="r" b="b"/>
            <a:pathLst>
              <a:path w="2069" h="3704" extrusionOk="0">
                <a:moveTo>
                  <a:pt x="1035" y="0"/>
                </a:moveTo>
                <a:cubicBezTo>
                  <a:pt x="434" y="67"/>
                  <a:pt x="1" y="568"/>
                  <a:pt x="67" y="1168"/>
                </a:cubicBezTo>
                <a:lnTo>
                  <a:pt x="67" y="3703"/>
                </a:lnTo>
                <a:lnTo>
                  <a:pt x="2036" y="3703"/>
                </a:lnTo>
                <a:lnTo>
                  <a:pt x="2036" y="1168"/>
                </a:lnTo>
                <a:cubicBezTo>
                  <a:pt x="2069" y="568"/>
                  <a:pt x="1635" y="67"/>
                  <a:pt x="1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49;p45">
            <a:extLst>
              <a:ext uri="{FF2B5EF4-FFF2-40B4-BE49-F238E27FC236}">
                <a16:creationId xmlns:a16="http://schemas.microsoft.com/office/drawing/2014/main" id="{8BF4C861-771D-97A4-86FC-2E84C1C6F026}"/>
              </a:ext>
            </a:extLst>
          </p:cNvPr>
          <p:cNvSpPr/>
          <p:nvPr/>
        </p:nvSpPr>
        <p:spPr>
          <a:xfrm>
            <a:off x="4828152" y="4087785"/>
            <a:ext cx="67424" cy="121779"/>
          </a:xfrm>
          <a:custGeom>
            <a:avLst/>
            <a:gdLst/>
            <a:ahLst/>
            <a:cxnLst/>
            <a:rect l="l" t="t" r="r" b="b"/>
            <a:pathLst>
              <a:path w="2069" h="3737" extrusionOk="0">
                <a:moveTo>
                  <a:pt x="1035" y="0"/>
                </a:moveTo>
                <a:cubicBezTo>
                  <a:pt x="434" y="67"/>
                  <a:pt x="1" y="601"/>
                  <a:pt x="67" y="1201"/>
                </a:cubicBezTo>
                <a:lnTo>
                  <a:pt x="67" y="3736"/>
                </a:lnTo>
                <a:lnTo>
                  <a:pt x="2036" y="3736"/>
                </a:lnTo>
                <a:lnTo>
                  <a:pt x="2036" y="1201"/>
                </a:lnTo>
                <a:cubicBezTo>
                  <a:pt x="2069" y="601"/>
                  <a:pt x="1635" y="67"/>
                  <a:pt x="1035" y="34"/>
                </a:cubicBezTo>
                <a:lnTo>
                  <a:pt x="1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60;p45">
            <a:extLst>
              <a:ext uri="{FF2B5EF4-FFF2-40B4-BE49-F238E27FC236}">
                <a16:creationId xmlns:a16="http://schemas.microsoft.com/office/drawing/2014/main" id="{988BEDFE-B01D-8908-4F86-F55D05AD9D35}"/>
              </a:ext>
            </a:extLst>
          </p:cNvPr>
          <p:cNvSpPr/>
          <p:nvPr/>
        </p:nvSpPr>
        <p:spPr>
          <a:xfrm>
            <a:off x="4630319" y="3117099"/>
            <a:ext cx="463101" cy="63089"/>
          </a:xfrm>
          <a:custGeom>
            <a:avLst/>
            <a:gdLst/>
            <a:ahLst/>
            <a:cxnLst/>
            <a:rect l="l" t="t" r="r" b="b"/>
            <a:pathLst>
              <a:path w="14211" h="1936" extrusionOk="0">
                <a:moveTo>
                  <a:pt x="1" y="0"/>
                </a:moveTo>
                <a:lnTo>
                  <a:pt x="1" y="1935"/>
                </a:lnTo>
                <a:lnTo>
                  <a:pt x="14211" y="1935"/>
                </a:lnTo>
                <a:lnTo>
                  <a:pt x="142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B76A6D-EC71-2776-5440-FE04EAD72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451" y="0"/>
            <a:ext cx="792549" cy="1249788"/>
          </a:xfrm>
          <a:prstGeom prst="rect">
            <a:avLst/>
          </a:prstGeom>
        </p:spPr>
      </p:pic>
      <p:sp>
        <p:nvSpPr>
          <p:cNvPr id="55" name="Google Shape;678;p42">
            <a:extLst>
              <a:ext uri="{FF2B5EF4-FFF2-40B4-BE49-F238E27FC236}">
                <a16:creationId xmlns:a16="http://schemas.microsoft.com/office/drawing/2014/main" id="{AB034124-0611-42B1-DD7C-1F735DE317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1488" y="923320"/>
            <a:ext cx="3700844" cy="238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Bar chart offers passenger fare class breakdown: 1-3</a:t>
            </a:r>
          </a:p>
        </p:txBody>
      </p:sp>
      <p:cxnSp>
        <p:nvCxnSpPr>
          <p:cNvPr id="56" name="Google Shape;1586;p60">
            <a:extLst>
              <a:ext uri="{FF2B5EF4-FFF2-40B4-BE49-F238E27FC236}">
                <a16:creationId xmlns:a16="http://schemas.microsoft.com/office/drawing/2014/main" id="{135DCEAF-E2B2-29C8-C290-84F0FD45F8AF}"/>
              </a:ext>
            </a:extLst>
          </p:cNvPr>
          <p:cNvCxnSpPr>
            <a:cxnSpLocks/>
          </p:cNvCxnSpPr>
          <p:nvPr/>
        </p:nvCxnSpPr>
        <p:spPr>
          <a:xfrm flipH="1">
            <a:off x="586476" y="1034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7" name="Google Shape;678;p42">
            <a:extLst>
              <a:ext uri="{FF2B5EF4-FFF2-40B4-BE49-F238E27FC236}">
                <a16:creationId xmlns:a16="http://schemas.microsoft.com/office/drawing/2014/main" id="{BA439F04-B9CF-8D7D-E08D-7B20C899440B}"/>
              </a:ext>
            </a:extLst>
          </p:cNvPr>
          <p:cNvSpPr txBox="1">
            <a:spLocks/>
          </p:cNvSpPr>
          <p:nvPr/>
        </p:nvSpPr>
        <p:spPr>
          <a:xfrm>
            <a:off x="590093" y="1170789"/>
            <a:ext cx="4040226" cy="17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High fair payers (more than $100) are displayed in orange</a:t>
            </a:r>
          </a:p>
        </p:txBody>
      </p:sp>
      <p:cxnSp>
        <p:nvCxnSpPr>
          <p:cNvPr id="58" name="Google Shape;1586;p60">
            <a:extLst>
              <a:ext uri="{FF2B5EF4-FFF2-40B4-BE49-F238E27FC236}">
                <a16:creationId xmlns:a16="http://schemas.microsoft.com/office/drawing/2014/main" id="{2311CD00-E5D9-2EB2-7048-46541BF49C57}"/>
              </a:ext>
            </a:extLst>
          </p:cNvPr>
          <p:cNvCxnSpPr>
            <a:cxnSpLocks/>
          </p:cNvCxnSpPr>
          <p:nvPr/>
        </p:nvCxnSpPr>
        <p:spPr>
          <a:xfrm flipH="1">
            <a:off x="587910" y="1244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9" name="Google Shape;678;p42">
            <a:extLst>
              <a:ext uri="{FF2B5EF4-FFF2-40B4-BE49-F238E27FC236}">
                <a16:creationId xmlns:a16="http://schemas.microsoft.com/office/drawing/2014/main" id="{E9F9F549-250F-19BF-42E5-24B200C84CE1}"/>
              </a:ext>
            </a:extLst>
          </p:cNvPr>
          <p:cNvSpPr txBox="1">
            <a:spLocks/>
          </p:cNvSpPr>
          <p:nvPr/>
        </p:nvSpPr>
        <p:spPr>
          <a:xfrm>
            <a:off x="590092" y="1326066"/>
            <a:ext cx="3595331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of passengers purchased 3d class tickets</a:t>
            </a:r>
          </a:p>
        </p:txBody>
      </p:sp>
      <p:cxnSp>
        <p:nvCxnSpPr>
          <p:cNvPr id="60" name="Google Shape;1586;p60">
            <a:extLst>
              <a:ext uri="{FF2B5EF4-FFF2-40B4-BE49-F238E27FC236}">
                <a16:creationId xmlns:a16="http://schemas.microsoft.com/office/drawing/2014/main" id="{F9158687-8DD0-BAC1-8B58-998AB86E4F95}"/>
              </a:ext>
            </a:extLst>
          </p:cNvPr>
          <p:cNvCxnSpPr>
            <a:cxnSpLocks/>
          </p:cNvCxnSpPr>
          <p:nvPr/>
        </p:nvCxnSpPr>
        <p:spPr>
          <a:xfrm flipH="1">
            <a:off x="587910" y="14456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1" name="Google Shape;678;p42">
            <a:extLst>
              <a:ext uri="{FF2B5EF4-FFF2-40B4-BE49-F238E27FC236}">
                <a16:creationId xmlns:a16="http://schemas.microsoft.com/office/drawing/2014/main" id="{42CE4475-938D-2E7F-CB5F-A0CAA99DBE6D}"/>
              </a:ext>
            </a:extLst>
          </p:cNvPr>
          <p:cNvSpPr txBox="1">
            <a:spLocks/>
          </p:cNvSpPr>
          <p:nvPr/>
        </p:nvSpPr>
        <p:spPr>
          <a:xfrm>
            <a:off x="578943" y="1508202"/>
            <a:ext cx="4379636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53 passengers in 1</a:t>
            </a:r>
            <a:r>
              <a:rPr lang="en-US" sz="1000" baseline="30000" dirty="0"/>
              <a:t>st</a:t>
            </a:r>
            <a:r>
              <a:rPr lang="en-US" sz="1000" dirty="0"/>
              <a:t> class were high fair payers</a:t>
            </a:r>
          </a:p>
        </p:txBody>
      </p:sp>
      <p:cxnSp>
        <p:nvCxnSpPr>
          <p:cNvPr id="62" name="Google Shape;1586;p60">
            <a:extLst>
              <a:ext uri="{FF2B5EF4-FFF2-40B4-BE49-F238E27FC236}">
                <a16:creationId xmlns:a16="http://schemas.microsoft.com/office/drawing/2014/main" id="{F31CA484-80E2-C6FB-1F09-C839D7DB6CB9}"/>
              </a:ext>
            </a:extLst>
          </p:cNvPr>
          <p:cNvCxnSpPr>
            <a:cxnSpLocks/>
          </p:cNvCxnSpPr>
          <p:nvPr/>
        </p:nvCxnSpPr>
        <p:spPr>
          <a:xfrm flipH="1">
            <a:off x="584195" y="16278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3" name="Google Shape;678;p42">
            <a:extLst>
              <a:ext uri="{FF2B5EF4-FFF2-40B4-BE49-F238E27FC236}">
                <a16:creationId xmlns:a16="http://schemas.microsoft.com/office/drawing/2014/main" id="{2A689AA8-C973-1AF3-92D6-12AC6331325A}"/>
              </a:ext>
            </a:extLst>
          </p:cNvPr>
          <p:cNvSpPr txBox="1">
            <a:spLocks/>
          </p:cNvSpPr>
          <p:nvPr/>
        </p:nvSpPr>
        <p:spPr>
          <a:xfrm>
            <a:off x="575229" y="1746974"/>
            <a:ext cx="3700845" cy="30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Class filter allows displaying passengers who purchased tickets of only certain classes</a:t>
            </a:r>
          </a:p>
        </p:txBody>
      </p:sp>
      <p:cxnSp>
        <p:nvCxnSpPr>
          <p:cNvPr id="64" name="Google Shape;1586;p60">
            <a:extLst>
              <a:ext uri="{FF2B5EF4-FFF2-40B4-BE49-F238E27FC236}">
                <a16:creationId xmlns:a16="http://schemas.microsoft.com/office/drawing/2014/main" id="{E68520DC-58ED-7209-06B5-22AB57A404D5}"/>
              </a:ext>
            </a:extLst>
          </p:cNvPr>
          <p:cNvCxnSpPr>
            <a:cxnSpLocks/>
          </p:cNvCxnSpPr>
          <p:nvPr/>
        </p:nvCxnSpPr>
        <p:spPr>
          <a:xfrm flipH="1">
            <a:off x="587915" y="182480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5" name="Google Shape;678;p42">
            <a:extLst>
              <a:ext uri="{FF2B5EF4-FFF2-40B4-BE49-F238E27FC236}">
                <a16:creationId xmlns:a16="http://schemas.microsoft.com/office/drawing/2014/main" id="{AB8C4111-17EE-51CC-E1D2-F7C59800D59E}"/>
              </a:ext>
            </a:extLst>
          </p:cNvPr>
          <p:cNvSpPr txBox="1">
            <a:spLocks/>
          </p:cNvSpPr>
          <p:nvPr/>
        </p:nvSpPr>
        <p:spPr>
          <a:xfrm>
            <a:off x="5067708" y="919606"/>
            <a:ext cx="3947437" cy="3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Highlighted table offers passenger fare class breakdown by embarkation port</a:t>
            </a:r>
          </a:p>
        </p:txBody>
      </p:sp>
      <p:cxnSp>
        <p:nvCxnSpPr>
          <p:cNvPr id="66" name="Google Shape;1586;p60">
            <a:extLst>
              <a:ext uri="{FF2B5EF4-FFF2-40B4-BE49-F238E27FC236}">
                <a16:creationId xmlns:a16="http://schemas.microsoft.com/office/drawing/2014/main" id="{96C7A8D3-12BB-0C43-C72D-F80267C58044}"/>
              </a:ext>
            </a:extLst>
          </p:cNvPr>
          <p:cNvCxnSpPr>
            <a:cxnSpLocks/>
          </p:cNvCxnSpPr>
          <p:nvPr/>
        </p:nvCxnSpPr>
        <p:spPr>
          <a:xfrm flipH="1">
            <a:off x="5102697" y="1030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7" name="Google Shape;678;p42">
            <a:extLst>
              <a:ext uri="{FF2B5EF4-FFF2-40B4-BE49-F238E27FC236}">
                <a16:creationId xmlns:a16="http://schemas.microsoft.com/office/drawing/2014/main" id="{C7188045-7BDD-04E9-06AD-30F33EF866CF}"/>
              </a:ext>
            </a:extLst>
          </p:cNvPr>
          <p:cNvSpPr txBox="1">
            <a:spLocks/>
          </p:cNvSpPr>
          <p:nvPr/>
        </p:nvSpPr>
        <p:spPr>
          <a:xfrm>
            <a:off x="5106314" y="1445669"/>
            <a:ext cx="4040226" cy="5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people boarded in Cherbourg (85) purchased 1</a:t>
            </a:r>
            <a:r>
              <a:rPr lang="en-US" sz="1000" baseline="30000" dirty="0"/>
              <a:t>st</a:t>
            </a:r>
            <a:r>
              <a:rPr lang="en-US" sz="1000" dirty="0"/>
              <a:t> class tickets</a:t>
            </a:r>
          </a:p>
        </p:txBody>
      </p:sp>
      <p:cxnSp>
        <p:nvCxnSpPr>
          <p:cNvPr id="68" name="Google Shape;1586;p60">
            <a:extLst>
              <a:ext uri="{FF2B5EF4-FFF2-40B4-BE49-F238E27FC236}">
                <a16:creationId xmlns:a16="http://schemas.microsoft.com/office/drawing/2014/main" id="{D3B1D49B-0282-53D2-0208-7F45968ED60C}"/>
              </a:ext>
            </a:extLst>
          </p:cNvPr>
          <p:cNvCxnSpPr>
            <a:cxnSpLocks/>
          </p:cNvCxnSpPr>
          <p:nvPr/>
        </p:nvCxnSpPr>
        <p:spPr>
          <a:xfrm flipH="1">
            <a:off x="5104131" y="14039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" name="Google Shape;678;p42">
            <a:extLst>
              <a:ext uri="{FF2B5EF4-FFF2-40B4-BE49-F238E27FC236}">
                <a16:creationId xmlns:a16="http://schemas.microsoft.com/office/drawing/2014/main" id="{94A283C0-EABA-5BBA-B531-E0FD15440034}"/>
              </a:ext>
            </a:extLst>
          </p:cNvPr>
          <p:cNvSpPr txBox="1">
            <a:spLocks/>
          </p:cNvSpPr>
          <p:nvPr/>
        </p:nvSpPr>
        <p:spPr>
          <a:xfrm>
            <a:off x="5095164" y="1619108"/>
            <a:ext cx="4048836" cy="36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Embarkation Port dropdown filters passengers by port: Cherbourg, Queenstown, or Southampton</a:t>
            </a:r>
          </a:p>
        </p:txBody>
      </p:sp>
      <p:cxnSp>
        <p:nvCxnSpPr>
          <p:cNvPr id="72" name="Google Shape;1586;p60">
            <a:extLst>
              <a:ext uri="{FF2B5EF4-FFF2-40B4-BE49-F238E27FC236}">
                <a16:creationId xmlns:a16="http://schemas.microsoft.com/office/drawing/2014/main" id="{1A8EFF80-F32C-C43C-10DC-1FACC2251096}"/>
              </a:ext>
            </a:extLst>
          </p:cNvPr>
          <p:cNvCxnSpPr>
            <a:cxnSpLocks/>
          </p:cNvCxnSpPr>
          <p:nvPr/>
        </p:nvCxnSpPr>
        <p:spPr>
          <a:xfrm flipH="1">
            <a:off x="5115284" y="17356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" name="Google Shape;678;p42">
            <a:extLst>
              <a:ext uri="{FF2B5EF4-FFF2-40B4-BE49-F238E27FC236}">
                <a16:creationId xmlns:a16="http://schemas.microsoft.com/office/drawing/2014/main" id="{A702D071-08D0-E540-A6E7-0558341526CB}"/>
              </a:ext>
            </a:extLst>
          </p:cNvPr>
          <p:cNvSpPr txBox="1">
            <a:spLocks/>
          </p:cNvSpPr>
          <p:nvPr/>
        </p:nvSpPr>
        <p:spPr>
          <a:xfrm>
            <a:off x="5091450" y="2003452"/>
            <a:ext cx="3700845" cy="30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Class filter allows displaying passengers who purchased tickets of only certain classes</a:t>
            </a:r>
          </a:p>
        </p:txBody>
      </p:sp>
      <p:cxnSp>
        <p:nvCxnSpPr>
          <p:cNvPr id="74" name="Google Shape;1586;p60">
            <a:extLst>
              <a:ext uri="{FF2B5EF4-FFF2-40B4-BE49-F238E27FC236}">
                <a16:creationId xmlns:a16="http://schemas.microsoft.com/office/drawing/2014/main" id="{6EE5696B-07D9-E49D-A529-734300556D7E}"/>
              </a:ext>
            </a:extLst>
          </p:cNvPr>
          <p:cNvCxnSpPr>
            <a:cxnSpLocks/>
          </p:cNvCxnSpPr>
          <p:nvPr/>
        </p:nvCxnSpPr>
        <p:spPr>
          <a:xfrm flipH="1">
            <a:off x="5119004" y="20812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5172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A4761E7E-8C04-FAE9-416E-BD4521B25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4;p42">
            <a:extLst>
              <a:ext uri="{FF2B5EF4-FFF2-40B4-BE49-F238E27FC236}">
                <a16:creationId xmlns:a16="http://schemas.microsoft.com/office/drawing/2014/main" id="{AE639B9F-8818-E067-984C-7696BEA2DB41}"/>
              </a:ext>
            </a:extLst>
          </p:cNvPr>
          <p:cNvSpPr/>
          <p:nvPr/>
        </p:nvSpPr>
        <p:spPr>
          <a:xfrm flipH="1">
            <a:off x="2592422" y="2184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84;p42">
            <a:extLst>
              <a:ext uri="{FF2B5EF4-FFF2-40B4-BE49-F238E27FC236}">
                <a16:creationId xmlns:a16="http://schemas.microsoft.com/office/drawing/2014/main" id="{34FE10AA-2B6B-3689-6762-C50005D53B43}"/>
              </a:ext>
            </a:extLst>
          </p:cNvPr>
          <p:cNvSpPr txBox="1">
            <a:spLocks/>
          </p:cNvSpPr>
          <p:nvPr/>
        </p:nvSpPr>
        <p:spPr>
          <a:xfrm>
            <a:off x="2732563" y="95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4" name="Google Shape;685;p42">
            <a:extLst>
              <a:ext uri="{FF2B5EF4-FFF2-40B4-BE49-F238E27FC236}">
                <a16:creationId xmlns:a16="http://schemas.microsoft.com/office/drawing/2014/main" id="{093715F9-9829-CA57-8BE4-CDF97AC8CA95}"/>
              </a:ext>
            </a:extLst>
          </p:cNvPr>
          <p:cNvSpPr txBox="1">
            <a:spLocks/>
          </p:cNvSpPr>
          <p:nvPr/>
        </p:nvSpPr>
        <p:spPr>
          <a:xfrm>
            <a:off x="3056575" y="-547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2"/>
                </a:solidFill>
              </a:rPr>
              <a:t>Survival Analysis</a:t>
            </a:r>
          </a:p>
        </p:txBody>
      </p:sp>
      <p:grpSp>
        <p:nvGrpSpPr>
          <p:cNvPr id="15" name="Google Shape;1045;p50">
            <a:extLst>
              <a:ext uri="{FF2B5EF4-FFF2-40B4-BE49-F238E27FC236}">
                <a16:creationId xmlns:a16="http://schemas.microsoft.com/office/drawing/2014/main" id="{0A4543CB-11EE-CA51-15B6-1AB26E2181C9}"/>
              </a:ext>
            </a:extLst>
          </p:cNvPr>
          <p:cNvGrpSpPr/>
          <p:nvPr/>
        </p:nvGrpSpPr>
        <p:grpSpPr>
          <a:xfrm>
            <a:off x="7332710" y="47954"/>
            <a:ext cx="1811290" cy="684843"/>
            <a:chOff x="6921060" y="349239"/>
            <a:chExt cx="1755275" cy="975224"/>
          </a:xfrm>
        </p:grpSpPr>
        <p:grpSp>
          <p:nvGrpSpPr>
            <p:cNvPr id="16" name="Google Shape;1046;p50">
              <a:extLst>
                <a:ext uri="{FF2B5EF4-FFF2-40B4-BE49-F238E27FC236}">
                  <a16:creationId xmlns:a16="http://schemas.microsoft.com/office/drawing/2014/main" id="{CE17992A-3052-DEF2-2D66-5E6EEE596B4A}"/>
                </a:ext>
              </a:extLst>
            </p:cNvPr>
            <p:cNvGrpSpPr/>
            <p:nvPr/>
          </p:nvGrpSpPr>
          <p:grpSpPr>
            <a:xfrm rot="-1274724">
              <a:off x="6929007" y="651807"/>
              <a:ext cx="1739382" cy="370088"/>
              <a:chOff x="4122625" y="3917225"/>
              <a:chExt cx="2301162" cy="489618"/>
            </a:xfrm>
          </p:grpSpPr>
          <p:sp>
            <p:nvSpPr>
              <p:cNvPr id="20" name="Google Shape;1047;p50">
                <a:extLst>
                  <a:ext uri="{FF2B5EF4-FFF2-40B4-BE49-F238E27FC236}">
                    <a16:creationId xmlns:a16="http://schemas.microsoft.com/office/drawing/2014/main" id="{E61AF70E-AE9F-872D-9B1E-00E7B5A447B2}"/>
                  </a:ext>
                </a:extLst>
              </p:cNvPr>
              <p:cNvSpPr/>
              <p:nvPr/>
            </p:nvSpPr>
            <p:spPr>
              <a:xfrm rot="10800000">
                <a:off x="4122625" y="4020125"/>
                <a:ext cx="2162400" cy="386700"/>
              </a:xfrm>
              <a:prstGeom prst="trapezoid">
                <a:avLst>
                  <a:gd name="adj" fmla="val 1534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48;p50">
                <a:extLst>
                  <a:ext uri="{FF2B5EF4-FFF2-40B4-BE49-F238E27FC236}">
                    <a16:creationId xmlns:a16="http://schemas.microsoft.com/office/drawing/2014/main" id="{59FEE1FE-182A-FB7E-40EB-E04B95BDFB29}"/>
                  </a:ext>
                </a:extLst>
              </p:cNvPr>
              <p:cNvSpPr/>
              <p:nvPr/>
            </p:nvSpPr>
            <p:spPr>
              <a:xfrm>
                <a:off x="5721463" y="3917225"/>
                <a:ext cx="702324" cy="489618"/>
              </a:xfrm>
              <a:prstGeom prst="irregularSeal1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1049;p50">
                <a:extLst>
                  <a:ext uri="{FF2B5EF4-FFF2-40B4-BE49-F238E27FC236}">
                    <a16:creationId xmlns:a16="http://schemas.microsoft.com/office/drawing/2014/main" id="{728D7E66-0AA8-0DB9-A0A0-75ED5E6CA991}"/>
                  </a:ext>
                </a:extLst>
              </p:cNvPr>
              <p:cNvGrpSpPr/>
              <p:nvPr/>
            </p:nvGrpSpPr>
            <p:grpSpPr>
              <a:xfrm>
                <a:off x="4204225" y="3917225"/>
                <a:ext cx="2007900" cy="102900"/>
                <a:chOff x="4204225" y="3917225"/>
                <a:chExt cx="2007900" cy="102900"/>
              </a:xfrm>
            </p:grpSpPr>
            <p:sp>
              <p:nvSpPr>
                <p:cNvPr id="23" name="Google Shape;1050;p50">
                  <a:extLst>
                    <a:ext uri="{FF2B5EF4-FFF2-40B4-BE49-F238E27FC236}">
                      <a16:creationId xmlns:a16="http://schemas.microsoft.com/office/drawing/2014/main" id="{DCF20124-7892-83AF-4651-FD5149071CDE}"/>
                    </a:ext>
                  </a:extLst>
                </p:cNvPr>
                <p:cNvSpPr/>
                <p:nvPr/>
              </p:nvSpPr>
              <p:spPr>
                <a:xfrm>
                  <a:off x="4204225" y="3917225"/>
                  <a:ext cx="2007900" cy="10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" name="Google Shape;1051;p50">
                  <a:extLst>
                    <a:ext uri="{FF2B5EF4-FFF2-40B4-BE49-F238E27FC236}">
                      <a16:creationId xmlns:a16="http://schemas.microsoft.com/office/drawing/2014/main" id="{691C1950-D211-7FFC-DD05-CAFD85B89394}"/>
                    </a:ext>
                  </a:extLst>
                </p:cNvPr>
                <p:cNvGrpSpPr/>
                <p:nvPr/>
              </p:nvGrpSpPr>
              <p:grpSpPr>
                <a:xfrm>
                  <a:off x="4290120" y="3941350"/>
                  <a:ext cx="1836108" cy="54560"/>
                  <a:chOff x="4290120" y="3941350"/>
                  <a:chExt cx="1836108" cy="54560"/>
                </a:xfrm>
              </p:grpSpPr>
              <p:sp>
                <p:nvSpPr>
                  <p:cNvPr id="25" name="Google Shape;1052;p50">
                    <a:extLst>
                      <a:ext uri="{FF2B5EF4-FFF2-40B4-BE49-F238E27FC236}">
                        <a16:creationId xmlns:a16="http://schemas.microsoft.com/office/drawing/2014/main" id="{B78F8222-7CAD-EF1F-854E-5BEE4A47AD85}"/>
                      </a:ext>
                    </a:extLst>
                  </p:cNvPr>
                  <p:cNvSpPr/>
                  <p:nvPr/>
                </p:nvSpPr>
                <p:spPr>
                  <a:xfrm>
                    <a:off x="429012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1053;p50">
                    <a:extLst>
                      <a:ext uri="{FF2B5EF4-FFF2-40B4-BE49-F238E27FC236}">
                        <a16:creationId xmlns:a16="http://schemas.microsoft.com/office/drawing/2014/main" id="{49731267-B4E6-C90F-AC66-C75877A23E28}"/>
                      </a:ext>
                    </a:extLst>
                  </p:cNvPr>
                  <p:cNvSpPr/>
                  <p:nvPr/>
                </p:nvSpPr>
                <p:spPr>
                  <a:xfrm>
                    <a:off x="4427162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1054;p50">
                    <a:extLst>
                      <a:ext uri="{FF2B5EF4-FFF2-40B4-BE49-F238E27FC236}">
                        <a16:creationId xmlns:a16="http://schemas.microsoft.com/office/drawing/2014/main" id="{97718AC3-E84A-F521-278B-C2AB381A0A8A}"/>
                      </a:ext>
                    </a:extLst>
                  </p:cNvPr>
                  <p:cNvSpPr/>
                  <p:nvPr/>
                </p:nvSpPr>
                <p:spPr>
                  <a:xfrm>
                    <a:off x="4564204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055;p50">
                    <a:extLst>
                      <a:ext uri="{FF2B5EF4-FFF2-40B4-BE49-F238E27FC236}">
                        <a16:creationId xmlns:a16="http://schemas.microsoft.com/office/drawing/2014/main" id="{D30014C1-8E50-655C-C78E-887EFC59CD53}"/>
                      </a:ext>
                    </a:extLst>
                  </p:cNvPr>
                  <p:cNvSpPr/>
                  <p:nvPr/>
                </p:nvSpPr>
                <p:spPr>
                  <a:xfrm>
                    <a:off x="4701246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056;p50">
                    <a:extLst>
                      <a:ext uri="{FF2B5EF4-FFF2-40B4-BE49-F238E27FC236}">
                        <a16:creationId xmlns:a16="http://schemas.microsoft.com/office/drawing/2014/main" id="{D8FE0B51-C371-D9C7-D5C3-4006B4BF9B1C}"/>
                      </a:ext>
                    </a:extLst>
                  </p:cNvPr>
                  <p:cNvSpPr/>
                  <p:nvPr/>
                </p:nvSpPr>
                <p:spPr>
                  <a:xfrm>
                    <a:off x="4838288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1057;p50">
                    <a:extLst>
                      <a:ext uri="{FF2B5EF4-FFF2-40B4-BE49-F238E27FC236}">
                        <a16:creationId xmlns:a16="http://schemas.microsoft.com/office/drawing/2014/main" id="{8B834077-4987-E956-71C1-EA05BE96B325}"/>
                      </a:ext>
                    </a:extLst>
                  </p:cNvPr>
                  <p:cNvSpPr/>
                  <p:nvPr/>
                </p:nvSpPr>
                <p:spPr>
                  <a:xfrm>
                    <a:off x="497533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058;p50">
                    <a:extLst>
                      <a:ext uri="{FF2B5EF4-FFF2-40B4-BE49-F238E27FC236}">
                        <a16:creationId xmlns:a16="http://schemas.microsoft.com/office/drawing/2014/main" id="{E3AE2CEF-9F0D-533A-1143-CC13084C75A9}"/>
                      </a:ext>
                    </a:extLst>
                  </p:cNvPr>
                  <p:cNvSpPr/>
                  <p:nvPr/>
                </p:nvSpPr>
                <p:spPr>
                  <a:xfrm>
                    <a:off x="511237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059;p50">
                    <a:extLst>
                      <a:ext uri="{FF2B5EF4-FFF2-40B4-BE49-F238E27FC236}">
                        <a16:creationId xmlns:a16="http://schemas.microsoft.com/office/drawing/2014/main" id="{8CC36997-1B02-5C8B-C9B2-F6811F40FDE3}"/>
                      </a:ext>
                    </a:extLst>
                  </p:cNvPr>
                  <p:cNvSpPr/>
                  <p:nvPr/>
                </p:nvSpPr>
                <p:spPr>
                  <a:xfrm>
                    <a:off x="524941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060;p50">
                    <a:extLst>
                      <a:ext uri="{FF2B5EF4-FFF2-40B4-BE49-F238E27FC236}">
                        <a16:creationId xmlns:a16="http://schemas.microsoft.com/office/drawing/2014/main" id="{F043DD7A-719C-1C96-3866-EE34FDA2ED5B}"/>
                      </a:ext>
                    </a:extLst>
                  </p:cNvPr>
                  <p:cNvSpPr/>
                  <p:nvPr/>
                </p:nvSpPr>
                <p:spPr>
                  <a:xfrm>
                    <a:off x="538645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061;p50">
                    <a:extLst>
                      <a:ext uri="{FF2B5EF4-FFF2-40B4-BE49-F238E27FC236}">
                        <a16:creationId xmlns:a16="http://schemas.microsoft.com/office/drawing/2014/main" id="{49DBD572-1914-B79A-3A57-BA6DD14150A9}"/>
                      </a:ext>
                    </a:extLst>
                  </p:cNvPr>
                  <p:cNvSpPr/>
                  <p:nvPr/>
                </p:nvSpPr>
                <p:spPr>
                  <a:xfrm>
                    <a:off x="5523499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062;p50">
                    <a:extLst>
                      <a:ext uri="{FF2B5EF4-FFF2-40B4-BE49-F238E27FC236}">
                        <a16:creationId xmlns:a16="http://schemas.microsoft.com/office/drawing/2014/main" id="{5246E227-5AFE-F71E-F1ED-5FC646938A46}"/>
                      </a:ext>
                    </a:extLst>
                  </p:cNvPr>
                  <p:cNvSpPr/>
                  <p:nvPr/>
                </p:nvSpPr>
                <p:spPr>
                  <a:xfrm>
                    <a:off x="5660541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063;p50">
                    <a:extLst>
                      <a:ext uri="{FF2B5EF4-FFF2-40B4-BE49-F238E27FC236}">
                        <a16:creationId xmlns:a16="http://schemas.microsoft.com/office/drawing/2014/main" id="{4517D8FF-3122-D26B-29C1-E538E0685A71}"/>
                      </a:ext>
                    </a:extLst>
                  </p:cNvPr>
                  <p:cNvSpPr/>
                  <p:nvPr/>
                </p:nvSpPr>
                <p:spPr>
                  <a:xfrm>
                    <a:off x="579758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064;p50">
                    <a:extLst>
                      <a:ext uri="{FF2B5EF4-FFF2-40B4-BE49-F238E27FC236}">
                        <a16:creationId xmlns:a16="http://schemas.microsoft.com/office/drawing/2014/main" id="{2EC0BBF0-0E30-874B-C684-B5B88CF0FBE7}"/>
                      </a:ext>
                    </a:extLst>
                  </p:cNvPr>
                  <p:cNvSpPr/>
                  <p:nvPr/>
                </p:nvSpPr>
                <p:spPr>
                  <a:xfrm>
                    <a:off x="593462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065;p50">
                    <a:extLst>
                      <a:ext uri="{FF2B5EF4-FFF2-40B4-BE49-F238E27FC236}">
                        <a16:creationId xmlns:a16="http://schemas.microsoft.com/office/drawing/2014/main" id="{1F2477B0-D975-957E-B3BE-E077355252A8}"/>
                      </a:ext>
                    </a:extLst>
                  </p:cNvPr>
                  <p:cNvSpPr/>
                  <p:nvPr/>
                </p:nvSpPr>
                <p:spPr>
                  <a:xfrm>
                    <a:off x="607166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" name="Google Shape;1066;p50">
              <a:extLst>
                <a:ext uri="{FF2B5EF4-FFF2-40B4-BE49-F238E27FC236}">
                  <a16:creationId xmlns:a16="http://schemas.microsoft.com/office/drawing/2014/main" id="{722C0C33-347E-DF56-7F76-E97BC3819180}"/>
                </a:ext>
              </a:extLst>
            </p:cNvPr>
            <p:cNvGrpSpPr/>
            <p:nvPr/>
          </p:nvGrpSpPr>
          <p:grpSpPr>
            <a:xfrm rot="2304738">
              <a:off x="7423464" y="350495"/>
              <a:ext cx="102318" cy="282240"/>
              <a:chOff x="1274300" y="3698075"/>
              <a:chExt cx="66749" cy="184126"/>
            </a:xfrm>
          </p:grpSpPr>
          <p:sp>
            <p:nvSpPr>
              <p:cNvPr id="18" name="Google Shape;1067;p50">
                <a:extLst>
                  <a:ext uri="{FF2B5EF4-FFF2-40B4-BE49-F238E27FC236}">
                    <a16:creationId xmlns:a16="http://schemas.microsoft.com/office/drawing/2014/main" id="{6A85EB03-D210-2446-572B-914EEC3B9913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68;p50">
                <a:extLst>
                  <a:ext uri="{FF2B5EF4-FFF2-40B4-BE49-F238E27FC236}">
                    <a16:creationId xmlns:a16="http://schemas.microsoft.com/office/drawing/2014/main" id="{071CB5CF-64E0-111C-DAC6-C200551AF9DB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884;p47">
            <a:extLst>
              <a:ext uri="{FF2B5EF4-FFF2-40B4-BE49-F238E27FC236}">
                <a16:creationId xmlns:a16="http://schemas.microsoft.com/office/drawing/2014/main" id="{29A212DA-1614-1382-5A0D-5F91043A52BE}"/>
              </a:ext>
            </a:extLst>
          </p:cNvPr>
          <p:cNvGrpSpPr/>
          <p:nvPr/>
        </p:nvGrpSpPr>
        <p:grpSpPr>
          <a:xfrm>
            <a:off x="180695" y="29466"/>
            <a:ext cx="1553632" cy="728948"/>
            <a:chOff x="6459808" y="2083951"/>
            <a:chExt cx="1661498" cy="975588"/>
          </a:xfrm>
        </p:grpSpPr>
        <p:sp>
          <p:nvSpPr>
            <p:cNvPr id="40" name="Google Shape;885;p47">
              <a:extLst>
                <a:ext uri="{FF2B5EF4-FFF2-40B4-BE49-F238E27FC236}">
                  <a16:creationId xmlns:a16="http://schemas.microsoft.com/office/drawing/2014/main" id="{835E5D5F-13D8-D0D3-2CA2-529443D17EE8}"/>
                </a:ext>
              </a:extLst>
            </p:cNvPr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6;p47">
              <a:extLst>
                <a:ext uri="{FF2B5EF4-FFF2-40B4-BE49-F238E27FC236}">
                  <a16:creationId xmlns:a16="http://schemas.microsoft.com/office/drawing/2014/main" id="{8EBBDBF0-6D12-D986-627A-70A5860422FB}"/>
                </a:ext>
              </a:extLst>
            </p:cNvPr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7;p47">
              <a:extLst>
                <a:ext uri="{FF2B5EF4-FFF2-40B4-BE49-F238E27FC236}">
                  <a16:creationId xmlns:a16="http://schemas.microsoft.com/office/drawing/2014/main" id="{DA099B6B-8795-D721-6F5F-AB4DA90D0CCE}"/>
                </a:ext>
              </a:extLst>
            </p:cNvPr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8;p47">
              <a:extLst>
                <a:ext uri="{FF2B5EF4-FFF2-40B4-BE49-F238E27FC236}">
                  <a16:creationId xmlns:a16="http://schemas.microsoft.com/office/drawing/2014/main" id="{77F51B12-17A7-18D2-37ED-808F66D18523}"/>
                </a:ext>
              </a:extLst>
            </p:cNvPr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;p47">
              <a:extLst>
                <a:ext uri="{FF2B5EF4-FFF2-40B4-BE49-F238E27FC236}">
                  <a16:creationId xmlns:a16="http://schemas.microsoft.com/office/drawing/2014/main" id="{CF9F9AB4-15D1-8A28-87DA-B380A4D14624}"/>
                </a:ext>
              </a:extLst>
            </p:cNvPr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90;p47">
              <a:extLst>
                <a:ext uri="{FF2B5EF4-FFF2-40B4-BE49-F238E27FC236}">
                  <a16:creationId xmlns:a16="http://schemas.microsoft.com/office/drawing/2014/main" id="{2F5D2048-4F82-9A61-FADA-566E09D2E923}"/>
                </a:ext>
              </a:extLst>
            </p:cNvPr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1;p47">
              <a:extLst>
                <a:ext uri="{FF2B5EF4-FFF2-40B4-BE49-F238E27FC236}">
                  <a16:creationId xmlns:a16="http://schemas.microsoft.com/office/drawing/2014/main" id="{372B5299-D76A-987C-96BD-8C6EECF3E1B3}"/>
                </a:ext>
              </a:extLst>
            </p:cNvPr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2;p47">
              <a:extLst>
                <a:ext uri="{FF2B5EF4-FFF2-40B4-BE49-F238E27FC236}">
                  <a16:creationId xmlns:a16="http://schemas.microsoft.com/office/drawing/2014/main" id="{89227952-40EC-25D4-00FB-9F874415B2A2}"/>
                </a:ext>
              </a:extLst>
            </p:cNvPr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3;p47">
              <a:extLst>
                <a:ext uri="{FF2B5EF4-FFF2-40B4-BE49-F238E27FC236}">
                  <a16:creationId xmlns:a16="http://schemas.microsoft.com/office/drawing/2014/main" id="{E35616F1-719E-BD71-FF79-0F192CA3CB88}"/>
                </a:ext>
              </a:extLst>
            </p:cNvPr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4;p47">
              <a:extLst>
                <a:ext uri="{FF2B5EF4-FFF2-40B4-BE49-F238E27FC236}">
                  <a16:creationId xmlns:a16="http://schemas.microsoft.com/office/drawing/2014/main" id="{93D60C6E-0A49-BEEC-561D-0DB347321AF5}"/>
                </a:ext>
              </a:extLst>
            </p:cNvPr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5;p47">
              <a:extLst>
                <a:ext uri="{FF2B5EF4-FFF2-40B4-BE49-F238E27FC236}">
                  <a16:creationId xmlns:a16="http://schemas.microsoft.com/office/drawing/2014/main" id="{21581CC2-356F-EDDE-EF62-8C5F7E103D16}"/>
                </a:ext>
              </a:extLst>
            </p:cNvPr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6;p47">
              <a:extLst>
                <a:ext uri="{FF2B5EF4-FFF2-40B4-BE49-F238E27FC236}">
                  <a16:creationId xmlns:a16="http://schemas.microsoft.com/office/drawing/2014/main" id="{DFF9ACF9-1661-C21F-9BD6-B3F930103C54}"/>
                </a:ext>
              </a:extLst>
            </p:cNvPr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2313;p71">
            <a:extLst>
              <a:ext uri="{FF2B5EF4-FFF2-40B4-BE49-F238E27FC236}">
                <a16:creationId xmlns:a16="http://schemas.microsoft.com/office/drawing/2014/main" id="{CDEEF683-228A-CA53-B14C-E72614D98F24}"/>
              </a:ext>
            </a:extLst>
          </p:cNvPr>
          <p:cNvGrpSpPr/>
          <p:nvPr/>
        </p:nvGrpSpPr>
        <p:grpSpPr>
          <a:xfrm>
            <a:off x="7773647" y="1984353"/>
            <a:ext cx="1071045" cy="993553"/>
            <a:chOff x="6185600" y="1014575"/>
            <a:chExt cx="1592673" cy="1798442"/>
          </a:xfrm>
        </p:grpSpPr>
        <p:grpSp>
          <p:nvGrpSpPr>
            <p:cNvPr id="53" name="Google Shape;2314;p71">
              <a:extLst>
                <a:ext uri="{FF2B5EF4-FFF2-40B4-BE49-F238E27FC236}">
                  <a16:creationId xmlns:a16="http://schemas.microsoft.com/office/drawing/2014/main" id="{C68BD5BA-4514-D6AA-39B5-4FE69A2C60A3}"/>
                </a:ext>
              </a:extLst>
            </p:cNvPr>
            <p:cNvGrpSpPr/>
            <p:nvPr/>
          </p:nvGrpSpPr>
          <p:grpSpPr>
            <a:xfrm>
              <a:off x="6185600" y="1885318"/>
              <a:ext cx="1592673" cy="927699"/>
              <a:chOff x="6185600" y="1885318"/>
              <a:chExt cx="1592673" cy="927699"/>
            </a:xfrm>
          </p:grpSpPr>
          <p:sp>
            <p:nvSpPr>
              <p:cNvPr id="707" name="Google Shape;2315;p71">
                <a:extLst>
                  <a:ext uri="{FF2B5EF4-FFF2-40B4-BE49-F238E27FC236}">
                    <a16:creationId xmlns:a16="http://schemas.microsoft.com/office/drawing/2014/main" id="{4A6CCFD4-903A-F48B-52BC-96DB49F7927A}"/>
                  </a:ext>
                </a:extLst>
              </p:cNvPr>
              <p:cNvSpPr/>
              <p:nvPr/>
            </p:nvSpPr>
            <p:spPr>
              <a:xfrm>
                <a:off x="6185600" y="1885318"/>
                <a:ext cx="1592654" cy="927695"/>
              </a:xfrm>
              <a:custGeom>
                <a:avLst/>
                <a:gdLst/>
                <a:ahLst/>
                <a:cxnLst/>
                <a:rect l="l" t="t" r="r" b="b"/>
                <a:pathLst>
                  <a:path w="31594" h="18403" extrusionOk="0">
                    <a:moveTo>
                      <a:pt x="1" y="0"/>
                    </a:moveTo>
                    <a:lnTo>
                      <a:pt x="6645" y="5625"/>
                    </a:lnTo>
                    <a:lnTo>
                      <a:pt x="6645" y="8726"/>
                    </a:lnTo>
                    <a:lnTo>
                      <a:pt x="9082" y="9597"/>
                    </a:lnTo>
                    <a:lnTo>
                      <a:pt x="13510" y="14841"/>
                    </a:lnTo>
                    <a:lnTo>
                      <a:pt x="16273" y="16168"/>
                    </a:lnTo>
                    <a:lnTo>
                      <a:pt x="20141" y="18403"/>
                    </a:lnTo>
                    <a:lnTo>
                      <a:pt x="22917" y="14663"/>
                    </a:lnTo>
                    <a:lnTo>
                      <a:pt x="25870" y="12956"/>
                    </a:lnTo>
                    <a:lnTo>
                      <a:pt x="28154" y="11642"/>
                    </a:lnTo>
                    <a:lnTo>
                      <a:pt x="29837" y="7338"/>
                    </a:lnTo>
                    <a:lnTo>
                      <a:pt x="31593" y="4476"/>
                    </a:lnTo>
                    <a:lnTo>
                      <a:pt x="302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316;p71">
                <a:extLst>
                  <a:ext uri="{FF2B5EF4-FFF2-40B4-BE49-F238E27FC236}">
                    <a16:creationId xmlns:a16="http://schemas.microsoft.com/office/drawing/2014/main" id="{038A7ACE-B5EC-AFFF-EBEE-E8E2A3405575}"/>
                  </a:ext>
                </a:extLst>
              </p:cNvPr>
              <p:cNvSpPr/>
              <p:nvPr/>
            </p:nvSpPr>
            <p:spPr>
              <a:xfrm>
                <a:off x="6947104" y="2059890"/>
                <a:ext cx="34985" cy="467452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273" extrusionOk="0">
                    <a:moveTo>
                      <a:pt x="0" y="0"/>
                    </a:moveTo>
                    <a:lnTo>
                      <a:pt x="694" y="9272"/>
                    </a:lnTo>
                    <a:lnTo>
                      <a:pt x="694" y="2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317;p71">
                <a:extLst>
                  <a:ext uri="{FF2B5EF4-FFF2-40B4-BE49-F238E27FC236}">
                    <a16:creationId xmlns:a16="http://schemas.microsoft.com/office/drawing/2014/main" id="{68ECC0BB-2B9A-724B-24D2-E97C246900B6}"/>
                  </a:ext>
                </a:extLst>
              </p:cNvPr>
              <p:cNvSpPr/>
              <p:nvPr/>
            </p:nvSpPr>
            <p:spPr>
              <a:xfrm>
                <a:off x="7165936" y="1975704"/>
                <a:ext cx="52678" cy="26157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5189" extrusionOk="0">
                    <a:moveTo>
                      <a:pt x="0" y="0"/>
                    </a:moveTo>
                    <a:lnTo>
                      <a:pt x="387" y="5189"/>
                    </a:lnTo>
                    <a:lnTo>
                      <a:pt x="1044" y="5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318;p71">
                <a:extLst>
                  <a:ext uri="{FF2B5EF4-FFF2-40B4-BE49-F238E27FC236}">
                    <a16:creationId xmlns:a16="http://schemas.microsoft.com/office/drawing/2014/main" id="{2900F72A-EE55-8F30-0A8B-A1244A561472}"/>
                  </a:ext>
                </a:extLst>
              </p:cNvPr>
              <p:cNvSpPr/>
              <p:nvPr/>
            </p:nvSpPr>
            <p:spPr>
              <a:xfrm>
                <a:off x="7200921" y="2209408"/>
                <a:ext cx="403986" cy="60360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11974" extrusionOk="0">
                    <a:moveTo>
                      <a:pt x="0" y="11974"/>
                    </a:moveTo>
                    <a:lnTo>
                      <a:pt x="0" y="7884"/>
                    </a:lnTo>
                    <a:lnTo>
                      <a:pt x="2794" y="0"/>
                    </a:lnTo>
                    <a:lnTo>
                      <a:pt x="2426" y="6306"/>
                    </a:lnTo>
                    <a:lnTo>
                      <a:pt x="4421" y="3168"/>
                    </a:lnTo>
                    <a:lnTo>
                      <a:pt x="4421" y="5987"/>
                    </a:lnTo>
                    <a:lnTo>
                      <a:pt x="8013" y="5213"/>
                    </a:lnTo>
                    <a:lnTo>
                      <a:pt x="2776" y="8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319;p71">
                <a:extLst>
                  <a:ext uri="{FF2B5EF4-FFF2-40B4-BE49-F238E27FC236}">
                    <a16:creationId xmlns:a16="http://schemas.microsoft.com/office/drawing/2014/main" id="{8F74839F-F5B2-6D93-79FD-54097620C870}"/>
                  </a:ext>
                </a:extLst>
              </p:cNvPr>
              <p:cNvSpPr/>
              <p:nvPr/>
            </p:nvSpPr>
            <p:spPr>
              <a:xfrm>
                <a:off x="6520529" y="2059890"/>
                <a:ext cx="346115" cy="573615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11379" extrusionOk="0">
                    <a:moveTo>
                      <a:pt x="6866" y="11378"/>
                    </a:moveTo>
                    <a:lnTo>
                      <a:pt x="6098" y="4636"/>
                    </a:lnTo>
                    <a:lnTo>
                      <a:pt x="4686" y="0"/>
                    </a:lnTo>
                    <a:lnTo>
                      <a:pt x="4686" y="4636"/>
                    </a:lnTo>
                    <a:lnTo>
                      <a:pt x="3071" y="4636"/>
                    </a:lnTo>
                    <a:lnTo>
                      <a:pt x="1" y="5263"/>
                    </a:lnTo>
                    <a:lnTo>
                      <a:pt x="2438" y="6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320;p71">
                <a:extLst>
                  <a:ext uri="{FF2B5EF4-FFF2-40B4-BE49-F238E27FC236}">
                    <a16:creationId xmlns:a16="http://schemas.microsoft.com/office/drawing/2014/main" id="{5E544295-ADEA-03BD-5874-006EB5E03364}"/>
                  </a:ext>
                </a:extLst>
              </p:cNvPr>
              <p:cNvSpPr/>
              <p:nvPr/>
            </p:nvSpPr>
            <p:spPr>
              <a:xfrm>
                <a:off x="7596192" y="2079046"/>
                <a:ext cx="182081" cy="176183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3495" extrusionOk="0">
                    <a:moveTo>
                      <a:pt x="1855" y="3495"/>
                    </a:moveTo>
                    <a:lnTo>
                      <a:pt x="0" y="1075"/>
                    </a:lnTo>
                    <a:lnTo>
                      <a:pt x="1855" y="1"/>
                    </a:lnTo>
                    <a:lnTo>
                      <a:pt x="2598" y="990"/>
                    </a:lnTo>
                    <a:lnTo>
                      <a:pt x="3611" y="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321;p71">
                <a:extLst>
                  <a:ext uri="{FF2B5EF4-FFF2-40B4-BE49-F238E27FC236}">
                    <a16:creationId xmlns:a16="http://schemas.microsoft.com/office/drawing/2014/main" id="{96494965-12D5-45AA-7EBE-403453B30C5A}"/>
                  </a:ext>
                </a:extLst>
              </p:cNvPr>
              <p:cNvSpPr/>
              <p:nvPr/>
            </p:nvSpPr>
            <p:spPr>
              <a:xfrm>
                <a:off x="6362642" y="2106318"/>
                <a:ext cx="59484" cy="13096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598" extrusionOk="0">
                    <a:moveTo>
                      <a:pt x="1" y="614"/>
                    </a:moveTo>
                    <a:lnTo>
                      <a:pt x="566" y="2598"/>
                    </a:lnTo>
                    <a:lnTo>
                      <a:pt x="1180" y="160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322;p71">
                <a:extLst>
                  <a:ext uri="{FF2B5EF4-FFF2-40B4-BE49-F238E27FC236}">
                    <a16:creationId xmlns:a16="http://schemas.microsoft.com/office/drawing/2014/main" id="{39ACC201-44DE-A6E7-167A-750E76C827B8}"/>
                  </a:ext>
                </a:extLst>
              </p:cNvPr>
              <p:cNvSpPr/>
              <p:nvPr/>
            </p:nvSpPr>
            <p:spPr>
              <a:xfrm>
                <a:off x="6575930" y="2461360"/>
                <a:ext cx="59786" cy="9971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978" extrusionOk="0">
                    <a:moveTo>
                      <a:pt x="1" y="0"/>
                    </a:moveTo>
                    <a:lnTo>
                      <a:pt x="572" y="1977"/>
                    </a:lnTo>
                    <a:lnTo>
                      <a:pt x="1186" y="98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323;p71">
                <a:extLst>
                  <a:ext uri="{FF2B5EF4-FFF2-40B4-BE49-F238E27FC236}">
                    <a16:creationId xmlns:a16="http://schemas.microsoft.com/office/drawing/2014/main" id="{3A409010-0376-A886-CD17-597F8428BC45}"/>
                  </a:ext>
                </a:extLst>
              </p:cNvPr>
              <p:cNvSpPr/>
              <p:nvPr/>
            </p:nvSpPr>
            <p:spPr>
              <a:xfrm>
                <a:off x="7427165" y="2724756"/>
                <a:ext cx="57971" cy="41538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824" extrusionOk="0">
                    <a:moveTo>
                      <a:pt x="1" y="824"/>
                    </a:moveTo>
                    <a:lnTo>
                      <a:pt x="1149" y="277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324;p71">
                <a:extLst>
                  <a:ext uri="{FF2B5EF4-FFF2-40B4-BE49-F238E27FC236}">
                    <a16:creationId xmlns:a16="http://schemas.microsoft.com/office/drawing/2014/main" id="{965DC984-63CF-F5A1-E5F0-A9B8A08C3530}"/>
                  </a:ext>
                </a:extLst>
              </p:cNvPr>
              <p:cNvSpPr/>
              <p:nvPr/>
            </p:nvSpPr>
            <p:spPr>
              <a:xfrm>
                <a:off x="7735779" y="2321723"/>
                <a:ext cx="35640" cy="55149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94" extrusionOk="0">
                    <a:moveTo>
                      <a:pt x="664" y="1"/>
                    </a:moveTo>
                    <a:lnTo>
                      <a:pt x="1" y="1094"/>
                    </a:lnTo>
                    <a:lnTo>
                      <a:pt x="707" y="9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2325;p71">
              <a:extLst>
                <a:ext uri="{FF2B5EF4-FFF2-40B4-BE49-F238E27FC236}">
                  <a16:creationId xmlns:a16="http://schemas.microsoft.com/office/drawing/2014/main" id="{ED73225D-A0E3-05AD-A82B-78DB76892ABF}"/>
                </a:ext>
              </a:extLst>
            </p:cNvPr>
            <p:cNvGrpSpPr/>
            <p:nvPr/>
          </p:nvGrpSpPr>
          <p:grpSpPr>
            <a:xfrm>
              <a:off x="6185600" y="1014575"/>
              <a:ext cx="1522987" cy="870791"/>
              <a:chOff x="6185600" y="1014575"/>
              <a:chExt cx="1522987" cy="870791"/>
            </a:xfrm>
          </p:grpSpPr>
          <p:sp>
            <p:nvSpPr>
              <p:cNvPr id="55" name="Google Shape;2326;p71">
                <a:extLst>
                  <a:ext uri="{FF2B5EF4-FFF2-40B4-BE49-F238E27FC236}">
                    <a16:creationId xmlns:a16="http://schemas.microsoft.com/office/drawing/2014/main" id="{D66652D4-3107-9422-5CD6-22E831FF7935}"/>
                  </a:ext>
                </a:extLst>
              </p:cNvPr>
              <p:cNvSpPr/>
              <p:nvPr/>
            </p:nvSpPr>
            <p:spPr>
              <a:xfrm>
                <a:off x="6185600" y="1014575"/>
                <a:ext cx="1522987" cy="870782"/>
              </a:xfrm>
              <a:custGeom>
                <a:avLst/>
                <a:gdLst/>
                <a:ahLst/>
                <a:cxnLst/>
                <a:rect l="l" t="t" r="r" b="b"/>
                <a:pathLst>
                  <a:path w="30212" h="17274" extrusionOk="0">
                    <a:moveTo>
                      <a:pt x="30211" y="17273"/>
                    </a:moveTo>
                    <a:lnTo>
                      <a:pt x="28701" y="14713"/>
                    </a:lnTo>
                    <a:lnTo>
                      <a:pt x="27982" y="9260"/>
                    </a:lnTo>
                    <a:lnTo>
                      <a:pt x="27982" y="1904"/>
                    </a:lnTo>
                    <a:lnTo>
                      <a:pt x="24562" y="0"/>
                    </a:lnTo>
                    <a:lnTo>
                      <a:pt x="21283" y="0"/>
                    </a:lnTo>
                    <a:lnTo>
                      <a:pt x="16260" y="2898"/>
                    </a:lnTo>
                    <a:lnTo>
                      <a:pt x="12238" y="5220"/>
                    </a:lnTo>
                    <a:lnTo>
                      <a:pt x="11428" y="8640"/>
                    </a:lnTo>
                    <a:lnTo>
                      <a:pt x="9058" y="10009"/>
                    </a:lnTo>
                    <a:lnTo>
                      <a:pt x="8278" y="11827"/>
                    </a:lnTo>
                    <a:lnTo>
                      <a:pt x="2825" y="13927"/>
                    </a:lnTo>
                    <a:lnTo>
                      <a:pt x="1" y="172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7;p71">
                <a:extLst>
                  <a:ext uri="{FF2B5EF4-FFF2-40B4-BE49-F238E27FC236}">
                    <a16:creationId xmlns:a16="http://schemas.microsoft.com/office/drawing/2014/main" id="{60621201-3AF9-50E3-FB9A-CA1004FDCC98}"/>
                  </a:ext>
                </a:extLst>
              </p:cNvPr>
              <p:cNvSpPr/>
              <p:nvPr/>
            </p:nvSpPr>
            <p:spPr>
              <a:xfrm>
                <a:off x="7043640" y="1217024"/>
                <a:ext cx="558795" cy="668336"/>
              </a:xfrm>
              <a:custGeom>
                <a:avLst/>
                <a:gdLst/>
                <a:ahLst/>
                <a:cxnLst/>
                <a:rect l="l" t="t" r="r" b="b"/>
                <a:pathLst>
                  <a:path w="11085" h="13258" extrusionOk="0">
                    <a:moveTo>
                      <a:pt x="8376" y="0"/>
                    </a:moveTo>
                    <a:lnTo>
                      <a:pt x="7609" y="7454"/>
                    </a:lnTo>
                    <a:lnTo>
                      <a:pt x="6233" y="10113"/>
                    </a:lnTo>
                    <a:lnTo>
                      <a:pt x="1" y="13257"/>
                    </a:lnTo>
                    <a:lnTo>
                      <a:pt x="11084" y="13257"/>
                    </a:lnTo>
                    <a:lnTo>
                      <a:pt x="9347" y="9604"/>
                    </a:lnTo>
                    <a:lnTo>
                      <a:pt x="9347" y="6632"/>
                    </a:lnTo>
                    <a:lnTo>
                      <a:pt x="9347" y="1124"/>
                    </a:lnTo>
                    <a:lnTo>
                      <a:pt x="8653" y="66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28;p71">
                <a:extLst>
                  <a:ext uri="{FF2B5EF4-FFF2-40B4-BE49-F238E27FC236}">
                    <a16:creationId xmlns:a16="http://schemas.microsoft.com/office/drawing/2014/main" id="{BC510BB9-4EA9-CB7B-4238-0221A9A05CED}"/>
                  </a:ext>
                </a:extLst>
              </p:cNvPr>
              <p:cNvSpPr/>
              <p:nvPr/>
            </p:nvSpPr>
            <p:spPr>
              <a:xfrm>
                <a:off x="7423787" y="1014575"/>
                <a:ext cx="172453" cy="221048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4385" extrusionOk="0">
                    <a:moveTo>
                      <a:pt x="0" y="0"/>
                    </a:moveTo>
                    <a:lnTo>
                      <a:pt x="1953" y="1971"/>
                    </a:lnTo>
                    <a:lnTo>
                      <a:pt x="1548" y="4384"/>
                    </a:lnTo>
                    <a:lnTo>
                      <a:pt x="2647" y="2192"/>
                    </a:lnTo>
                    <a:lnTo>
                      <a:pt x="3420" y="19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29;p71">
                <a:extLst>
                  <a:ext uri="{FF2B5EF4-FFF2-40B4-BE49-F238E27FC236}">
                    <a16:creationId xmlns:a16="http://schemas.microsoft.com/office/drawing/2014/main" id="{1CD679C0-E7CE-6238-6B5D-2FF28901D55C}"/>
                  </a:ext>
                </a:extLst>
              </p:cNvPr>
              <p:cNvSpPr/>
              <p:nvPr/>
            </p:nvSpPr>
            <p:spPr>
              <a:xfrm>
                <a:off x="6328010" y="1277668"/>
                <a:ext cx="715671" cy="438970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8708" extrusionOk="0">
                    <a:moveTo>
                      <a:pt x="7338" y="5429"/>
                    </a:moveTo>
                    <a:lnTo>
                      <a:pt x="9413" y="5429"/>
                    </a:lnTo>
                    <a:lnTo>
                      <a:pt x="12557" y="5969"/>
                    </a:lnTo>
                    <a:lnTo>
                      <a:pt x="14197" y="8100"/>
                    </a:lnTo>
                    <a:lnTo>
                      <a:pt x="12975" y="5429"/>
                    </a:lnTo>
                    <a:lnTo>
                      <a:pt x="9413" y="3863"/>
                    </a:lnTo>
                    <a:lnTo>
                      <a:pt x="9413" y="1"/>
                    </a:lnTo>
                    <a:lnTo>
                      <a:pt x="8603" y="3421"/>
                    </a:lnTo>
                    <a:lnTo>
                      <a:pt x="6233" y="4790"/>
                    </a:lnTo>
                    <a:lnTo>
                      <a:pt x="5453" y="6608"/>
                    </a:lnTo>
                    <a:lnTo>
                      <a:pt x="0" y="8708"/>
                    </a:lnTo>
                    <a:lnTo>
                      <a:pt x="5606" y="76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30;p71">
                <a:extLst>
                  <a:ext uri="{FF2B5EF4-FFF2-40B4-BE49-F238E27FC236}">
                    <a16:creationId xmlns:a16="http://schemas.microsoft.com/office/drawing/2014/main" id="{D1C3ABD9-E845-5D63-19B7-05B9B0C4ED6F}"/>
                  </a:ext>
                </a:extLst>
              </p:cNvPr>
              <p:cNvSpPr/>
              <p:nvPr/>
            </p:nvSpPr>
            <p:spPr>
              <a:xfrm>
                <a:off x="6185600" y="1655950"/>
                <a:ext cx="858079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4551" extrusionOk="0">
                    <a:moveTo>
                      <a:pt x="1" y="4550"/>
                    </a:moveTo>
                    <a:lnTo>
                      <a:pt x="8057" y="3580"/>
                    </a:lnTo>
                    <a:lnTo>
                      <a:pt x="10716" y="2051"/>
                    </a:lnTo>
                    <a:lnTo>
                      <a:pt x="11772" y="0"/>
                    </a:lnTo>
                    <a:lnTo>
                      <a:pt x="11772" y="2456"/>
                    </a:lnTo>
                    <a:lnTo>
                      <a:pt x="13626" y="3531"/>
                    </a:lnTo>
                    <a:lnTo>
                      <a:pt x="17022" y="45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31;p71">
                <a:extLst>
                  <a:ext uri="{FF2B5EF4-FFF2-40B4-BE49-F238E27FC236}">
                    <a16:creationId xmlns:a16="http://schemas.microsoft.com/office/drawing/2014/main" id="{67C07FE2-3A46-ADD0-A0D3-AF68D1080468}"/>
                  </a:ext>
                </a:extLst>
              </p:cNvPr>
              <p:cNvSpPr/>
              <p:nvPr/>
            </p:nvSpPr>
            <p:spPr>
              <a:xfrm>
                <a:off x="6802526" y="1014575"/>
                <a:ext cx="621303" cy="576085"/>
              </a:xfrm>
              <a:custGeom>
                <a:avLst/>
                <a:gdLst/>
                <a:ahLst/>
                <a:cxnLst/>
                <a:rect l="l" t="t" r="r" b="b"/>
                <a:pathLst>
                  <a:path w="12325" h="11428" extrusionOk="0">
                    <a:moveTo>
                      <a:pt x="0" y="5220"/>
                    </a:moveTo>
                    <a:lnTo>
                      <a:pt x="6657" y="3003"/>
                    </a:lnTo>
                    <a:lnTo>
                      <a:pt x="7461" y="5220"/>
                    </a:lnTo>
                    <a:lnTo>
                      <a:pt x="7461" y="11427"/>
                    </a:lnTo>
                    <a:lnTo>
                      <a:pt x="8536" y="3003"/>
                    </a:lnTo>
                    <a:lnTo>
                      <a:pt x="10329" y="1965"/>
                    </a:lnTo>
                    <a:lnTo>
                      <a:pt x="10329" y="5220"/>
                    </a:lnTo>
                    <a:lnTo>
                      <a:pt x="11022" y="927"/>
                    </a:lnTo>
                    <a:lnTo>
                      <a:pt x="12324" y="0"/>
                    </a:lnTo>
                    <a:lnTo>
                      <a:pt x="90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32;p71">
                <a:extLst>
                  <a:ext uri="{FF2B5EF4-FFF2-40B4-BE49-F238E27FC236}">
                    <a16:creationId xmlns:a16="http://schemas.microsoft.com/office/drawing/2014/main" id="{928885F9-A569-380C-DA67-7C1F6341A7BD}"/>
                  </a:ext>
                </a:extLst>
              </p:cNvPr>
              <p:cNvSpPr/>
              <p:nvPr/>
            </p:nvSpPr>
            <p:spPr>
              <a:xfrm>
                <a:off x="7260003" y="1302722"/>
                <a:ext cx="31355" cy="413917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211" extrusionOk="0">
                    <a:moveTo>
                      <a:pt x="1" y="1"/>
                    </a:moveTo>
                    <a:lnTo>
                      <a:pt x="621" y="357"/>
                    </a:lnTo>
                    <a:lnTo>
                      <a:pt x="1" y="82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33;p71">
                <a:extLst>
                  <a:ext uri="{FF2B5EF4-FFF2-40B4-BE49-F238E27FC236}">
                    <a16:creationId xmlns:a16="http://schemas.microsoft.com/office/drawing/2014/main" id="{962D4E14-1FD0-630F-9C0D-472E1604201B}"/>
                  </a:ext>
                </a:extLst>
              </p:cNvPr>
              <p:cNvSpPr/>
              <p:nvPr/>
            </p:nvSpPr>
            <p:spPr>
              <a:xfrm>
                <a:off x="7093496" y="1407375"/>
                <a:ext cx="34077" cy="36345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210" extrusionOk="0">
                    <a:moveTo>
                      <a:pt x="0" y="0"/>
                    </a:moveTo>
                    <a:lnTo>
                      <a:pt x="0" y="7209"/>
                    </a:lnTo>
                    <a:lnTo>
                      <a:pt x="676" y="8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34;p71">
                <a:extLst>
                  <a:ext uri="{FF2B5EF4-FFF2-40B4-BE49-F238E27FC236}">
                    <a16:creationId xmlns:a16="http://schemas.microsoft.com/office/drawing/2014/main" id="{11B227C6-11A5-3D44-A35A-91E19DE9D970}"/>
                  </a:ext>
                </a:extLst>
              </p:cNvPr>
              <p:cNvSpPr/>
              <p:nvPr/>
            </p:nvSpPr>
            <p:spPr>
              <a:xfrm>
                <a:off x="7127524" y="1716594"/>
                <a:ext cx="428485" cy="168773"/>
              </a:xfrm>
              <a:custGeom>
                <a:avLst/>
                <a:gdLst/>
                <a:ahLst/>
                <a:cxnLst/>
                <a:rect l="l" t="t" r="r" b="b"/>
                <a:pathLst>
                  <a:path w="8500" h="3348" extrusionOk="0">
                    <a:moveTo>
                      <a:pt x="1" y="3347"/>
                    </a:moveTo>
                    <a:lnTo>
                      <a:pt x="5877" y="1781"/>
                    </a:lnTo>
                    <a:lnTo>
                      <a:pt x="6706" y="1"/>
                    </a:lnTo>
                    <a:lnTo>
                      <a:pt x="8499" y="3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335;p71">
                <a:extLst>
                  <a:ext uri="{FF2B5EF4-FFF2-40B4-BE49-F238E27FC236}">
                    <a16:creationId xmlns:a16="http://schemas.microsoft.com/office/drawing/2014/main" id="{3EA104A3-0247-ADFE-6905-DF3DF0A209EB}"/>
                  </a:ext>
                </a:extLst>
              </p:cNvPr>
              <p:cNvSpPr/>
              <p:nvPr/>
            </p:nvSpPr>
            <p:spPr>
              <a:xfrm>
                <a:off x="7178640" y="1165908"/>
                <a:ext cx="54191" cy="42475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8426" extrusionOk="0">
                    <a:moveTo>
                      <a:pt x="1075" y="1"/>
                    </a:moveTo>
                    <a:lnTo>
                      <a:pt x="399" y="1014"/>
                    </a:lnTo>
                    <a:lnTo>
                      <a:pt x="0" y="84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336;p71">
                <a:extLst>
                  <a:ext uri="{FF2B5EF4-FFF2-40B4-BE49-F238E27FC236}">
                    <a16:creationId xmlns:a16="http://schemas.microsoft.com/office/drawing/2014/main" id="{B9F5F5EC-08D1-D4B5-423A-646DD1A87950}"/>
                  </a:ext>
                </a:extLst>
              </p:cNvPr>
              <p:cNvSpPr/>
              <p:nvPr/>
            </p:nvSpPr>
            <p:spPr>
              <a:xfrm>
                <a:off x="7323167" y="1061306"/>
                <a:ext cx="35035" cy="21641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293" extrusionOk="0">
                    <a:moveTo>
                      <a:pt x="694" y="0"/>
                    </a:moveTo>
                    <a:lnTo>
                      <a:pt x="332" y="553"/>
                    </a:lnTo>
                    <a:lnTo>
                      <a:pt x="1" y="4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337;p71">
                <a:extLst>
                  <a:ext uri="{FF2B5EF4-FFF2-40B4-BE49-F238E27FC236}">
                    <a16:creationId xmlns:a16="http://schemas.microsoft.com/office/drawing/2014/main" id="{75D56112-7C3F-9D3E-CE47-7F15D97CDBDE}"/>
                  </a:ext>
                </a:extLst>
              </p:cNvPr>
              <p:cNvSpPr/>
              <p:nvPr/>
            </p:nvSpPr>
            <p:spPr>
              <a:xfrm>
                <a:off x="6748032" y="1655950"/>
                <a:ext cx="295655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4551" extrusionOk="0">
                    <a:moveTo>
                      <a:pt x="615" y="0"/>
                    </a:moveTo>
                    <a:lnTo>
                      <a:pt x="1" y="3500"/>
                    </a:lnTo>
                    <a:lnTo>
                      <a:pt x="615" y="4550"/>
                    </a:lnTo>
                    <a:lnTo>
                      <a:pt x="5865" y="4550"/>
                    </a:lnTo>
                    <a:lnTo>
                      <a:pt x="2469" y="3531"/>
                    </a:lnTo>
                    <a:lnTo>
                      <a:pt x="615" y="24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0" name="Google Shape;2452;p71">
            <a:extLst>
              <a:ext uri="{FF2B5EF4-FFF2-40B4-BE49-F238E27FC236}">
                <a16:creationId xmlns:a16="http://schemas.microsoft.com/office/drawing/2014/main" id="{36F51648-E278-A1CA-9919-58D57A2702D9}"/>
              </a:ext>
            </a:extLst>
          </p:cNvPr>
          <p:cNvGrpSpPr/>
          <p:nvPr/>
        </p:nvGrpSpPr>
        <p:grpSpPr>
          <a:xfrm>
            <a:off x="3798830" y="3552783"/>
            <a:ext cx="773170" cy="1579263"/>
            <a:chOff x="4482750" y="3019675"/>
            <a:chExt cx="773170" cy="1579263"/>
          </a:xfrm>
        </p:grpSpPr>
        <p:sp>
          <p:nvSpPr>
            <p:cNvPr id="721" name="Google Shape;2453;p71">
              <a:extLst>
                <a:ext uri="{FF2B5EF4-FFF2-40B4-BE49-F238E27FC236}">
                  <a16:creationId xmlns:a16="http://schemas.microsoft.com/office/drawing/2014/main" id="{D8C4A9F1-6EEC-C47C-1698-57E0FBD38081}"/>
                </a:ext>
              </a:extLst>
            </p:cNvPr>
            <p:cNvSpPr/>
            <p:nvPr/>
          </p:nvSpPr>
          <p:spPr>
            <a:xfrm>
              <a:off x="4482750" y="3019675"/>
              <a:ext cx="773170" cy="524726"/>
            </a:xfrm>
            <a:custGeom>
              <a:avLst/>
              <a:gdLst/>
              <a:ahLst/>
              <a:cxnLst/>
              <a:rect l="l" t="t" r="r" b="b"/>
              <a:pathLst>
                <a:path w="13970" h="9481" extrusionOk="0">
                  <a:moveTo>
                    <a:pt x="9899" y="0"/>
                  </a:moveTo>
                  <a:lnTo>
                    <a:pt x="8044" y="2094"/>
                  </a:lnTo>
                  <a:lnTo>
                    <a:pt x="7056" y="4341"/>
                  </a:lnTo>
                  <a:lnTo>
                    <a:pt x="6110" y="3390"/>
                  </a:lnTo>
                  <a:lnTo>
                    <a:pt x="4605" y="6159"/>
                  </a:lnTo>
                  <a:lnTo>
                    <a:pt x="4090" y="5662"/>
                  </a:lnTo>
                  <a:lnTo>
                    <a:pt x="2137" y="7301"/>
                  </a:lnTo>
                  <a:lnTo>
                    <a:pt x="798" y="7608"/>
                  </a:lnTo>
                  <a:lnTo>
                    <a:pt x="0" y="9481"/>
                  </a:lnTo>
                  <a:lnTo>
                    <a:pt x="13970" y="9481"/>
                  </a:lnTo>
                  <a:lnTo>
                    <a:pt x="13454" y="7025"/>
                  </a:lnTo>
                  <a:lnTo>
                    <a:pt x="12649" y="6576"/>
                  </a:lnTo>
                  <a:lnTo>
                    <a:pt x="12048" y="6773"/>
                  </a:lnTo>
                  <a:lnTo>
                    <a:pt x="11421" y="3844"/>
                  </a:lnTo>
                  <a:lnTo>
                    <a:pt x="10850" y="2874"/>
                  </a:lnTo>
                  <a:lnTo>
                    <a:pt x="9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454;p71">
              <a:extLst>
                <a:ext uri="{FF2B5EF4-FFF2-40B4-BE49-F238E27FC236}">
                  <a16:creationId xmlns:a16="http://schemas.microsoft.com/office/drawing/2014/main" id="{1C2ED852-8667-E9E4-B04A-9DF72F09AD90}"/>
                </a:ext>
              </a:extLst>
            </p:cNvPr>
            <p:cNvSpPr/>
            <p:nvPr/>
          </p:nvSpPr>
          <p:spPr>
            <a:xfrm>
              <a:off x="5043443" y="3408413"/>
              <a:ext cx="212469" cy="135983"/>
            </a:xfrm>
            <a:custGeom>
              <a:avLst/>
              <a:gdLst/>
              <a:ahLst/>
              <a:cxnLst/>
              <a:rect l="l" t="t" r="r" b="b"/>
              <a:pathLst>
                <a:path w="3839" h="2457" extrusionOk="0">
                  <a:moveTo>
                    <a:pt x="3323" y="1"/>
                  </a:moveTo>
                  <a:lnTo>
                    <a:pt x="2328" y="873"/>
                  </a:lnTo>
                  <a:lnTo>
                    <a:pt x="1450" y="523"/>
                  </a:lnTo>
                  <a:lnTo>
                    <a:pt x="1" y="2457"/>
                  </a:lnTo>
                  <a:lnTo>
                    <a:pt x="3839" y="2457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455;p71">
              <a:extLst>
                <a:ext uri="{FF2B5EF4-FFF2-40B4-BE49-F238E27FC236}">
                  <a16:creationId xmlns:a16="http://schemas.microsoft.com/office/drawing/2014/main" id="{C71DFED2-DD81-7D25-4BAF-02308FB2547E}"/>
                </a:ext>
              </a:extLst>
            </p:cNvPr>
            <p:cNvSpPr/>
            <p:nvPr/>
          </p:nvSpPr>
          <p:spPr>
            <a:xfrm>
              <a:off x="4852837" y="3178679"/>
              <a:ext cx="296705" cy="365720"/>
            </a:xfrm>
            <a:custGeom>
              <a:avLst/>
              <a:gdLst/>
              <a:ahLst/>
              <a:cxnLst/>
              <a:rect l="l" t="t" r="r" b="b"/>
              <a:pathLst>
                <a:path w="5361" h="6608" extrusionOk="0">
                  <a:moveTo>
                    <a:pt x="4163" y="1"/>
                  </a:moveTo>
                  <a:lnTo>
                    <a:pt x="4108" y="928"/>
                  </a:lnTo>
                  <a:lnTo>
                    <a:pt x="3383" y="744"/>
                  </a:lnTo>
                  <a:lnTo>
                    <a:pt x="3015" y="2678"/>
                  </a:lnTo>
                  <a:lnTo>
                    <a:pt x="2020" y="547"/>
                  </a:lnTo>
                  <a:lnTo>
                    <a:pt x="1118" y="3360"/>
                  </a:lnTo>
                  <a:lnTo>
                    <a:pt x="436" y="2696"/>
                  </a:lnTo>
                  <a:lnTo>
                    <a:pt x="0" y="6608"/>
                  </a:lnTo>
                  <a:lnTo>
                    <a:pt x="3445" y="6608"/>
                  </a:lnTo>
                  <a:lnTo>
                    <a:pt x="4612" y="4152"/>
                  </a:lnTo>
                  <a:lnTo>
                    <a:pt x="5361" y="3900"/>
                  </a:lnTo>
                  <a:lnTo>
                    <a:pt x="4734" y="971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456;p71">
              <a:extLst>
                <a:ext uri="{FF2B5EF4-FFF2-40B4-BE49-F238E27FC236}">
                  <a16:creationId xmlns:a16="http://schemas.microsoft.com/office/drawing/2014/main" id="{35AFC0AA-7E91-3AA2-5358-489754BFFBAB}"/>
                </a:ext>
              </a:extLst>
            </p:cNvPr>
            <p:cNvSpPr/>
            <p:nvPr/>
          </p:nvSpPr>
          <p:spPr>
            <a:xfrm>
              <a:off x="4482750" y="3259925"/>
              <a:ext cx="394278" cy="284473"/>
            </a:xfrm>
            <a:custGeom>
              <a:avLst/>
              <a:gdLst/>
              <a:ahLst/>
              <a:cxnLst/>
              <a:rect l="l" t="t" r="r" b="b"/>
              <a:pathLst>
                <a:path w="7124" h="5140" extrusionOk="0">
                  <a:moveTo>
                    <a:pt x="7056" y="0"/>
                  </a:moveTo>
                  <a:lnTo>
                    <a:pt x="6527" y="878"/>
                  </a:lnTo>
                  <a:lnTo>
                    <a:pt x="6153" y="332"/>
                  </a:lnTo>
                  <a:lnTo>
                    <a:pt x="5784" y="1302"/>
                  </a:lnTo>
                  <a:lnTo>
                    <a:pt x="4605" y="1818"/>
                  </a:lnTo>
                  <a:lnTo>
                    <a:pt x="4188" y="2315"/>
                  </a:lnTo>
                  <a:lnTo>
                    <a:pt x="3445" y="2315"/>
                  </a:lnTo>
                  <a:lnTo>
                    <a:pt x="2438" y="3507"/>
                  </a:lnTo>
                  <a:lnTo>
                    <a:pt x="2180" y="3114"/>
                  </a:lnTo>
                  <a:lnTo>
                    <a:pt x="798" y="3267"/>
                  </a:lnTo>
                  <a:lnTo>
                    <a:pt x="0" y="5140"/>
                  </a:lnTo>
                  <a:lnTo>
                    <a:pt x="6687" y="5140"/>
                  </a:lnTo>
                  <a:lnTo>
                    <a:pt x="7123" y="1228"/>
                  </a:lnTo>
                  <a:lnTo>
                    <a:pt x="7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457;p71">
              <a:extLst>
                <a:ext uri="{FF2B5EF4-FFF2-40B4-BE49-F238E27FC236}">
                  <a16:creationId xmlns:a16="http://schemas.microsoft.com/office/drawing/2014/main" id="{F6101061-25CB-6140-B51A-71E33EFC5187}"/>
                </a:ext>
              </a:extLst>
            </p:cNvPr>
            <p:cNvSpPr/>
            <p:nvPr/>
          </p:nvSpPr>
          <p:spPr>
            <a:xfrm>
              <a:off x="4679831" y="3374432"/>
              <a:ext cx="179152" cy="116944"/>
            </a:xfrm>
            <a:custGeom>
              <a:avLst/>
              <a:gdLst/>
              <a:ahLst/>
              <a:cxnLst/>
              <a:rect l="l" t="t" r="r" b="b"/>
              <a:pathLst>
                <a:path w="3237" h="2113" extrusionOk="0">
                  <a:moveTo>
                    <a:pt x="3237" y="1"/>
                  </a:moveTo>
                  <a:lnTo>
                    <a:pt x="2273" y="615"/>
                  </a:lnTo>
                  <a:lnTo>
                    <a:pt x="2193" y="271"/>
                  </a:lnTo>
                  <a:lnTo>
                    <a:pt x="1" y="2113"/>
                  </a:lnTo>
                  <a:lnTo>
                    <a:pt x="2119" y="1272"/>
                  </a:lnTo>
                  <a:lnTo>
                    <a:pt x="2260" y="1683"/>
                  </a:lnTo>
                  <a:lnTo>
                    <a:pt x="3126" y="388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458;p71">
              <a:extLst>
                <a:ext uri="{FF2B5EF4-FFF2-40B4-BE49-F238E27FC236}">
                  <a16:creationId xmlns:a16="http://schemas.microsoft.com/office/drawing/2014/main" id="{9B83B05E-FAD6-AF4F-F2D3-9D27FC06B970}"/>
                </a:ext>
              </a:extLst>
            </p:cNvPr>
            <p:cNvSpPr/>
            <p:nvPr/>
          </p:nvSpPr>
          <p:spPr>
            <a:xfrm>
              <a:off x="4485794" y="3541627"/>
              <a:ext cx="767082" cy="1057311"/>
            </a:xfrm>
            <a:custGeom>
              <a:avLst/>
              <a:gdLst/>
              <a:ahLst/>
              <a:cxnLst/>
              <a:rect l="l" t="t" r="r" b="b"/>
              <a:pathLst>
                <a:path w="13860" h="19104" extrusionOk="0">
                  <a:moveTo>
                    <a:pt x="0" y="1"/>
                  </a:moveTo>
                  <a:lnTo>
                    <a:pt x="418" y="5460"/>
                  </a:lnTo>
                  <a:lnTo>
                    <a:pt x="1014" y="7688"/>
                  </a:lnTo>
                  <a:lnTo>
                    <a:pt x="3341" y="10200"/>
                  </a:lnTo>
                  <a:lnTo>
                    <a:pt x="3857" y="9076"/>
                  </a:lnTo>
                  <a:lnTo>
                    <a:pt x="6110" y="13804"/>
                  </a:lnTo>
                  <a:lnTo>
                    <a:pt x="6687" y="13147"/>
                  </a:lnTo>
                  <a:lnTo>
                    <a:pt x="6687" y="15167"/>
                  </a:lnTo>
                  <a:lnTo>
                    <a:pt x="8167" y="19103"/>
                  </a:lnTo>
                  <a:lnTo>
                    <a:pt x="10851" y="14971"/>
                  </a:lnTo>
                  <a:lnTo>
                    <a:pt x="11422" y="12767"/>
                  </a:lnTo>
                  <a:lnTo>
                    <a:pt x="12048" y="6135"/>
                  </a:lnTo>
                  <a:lnTo>
                    <a:pt x="12650" y="6583"/>
                  </a:lnTo>
                  <a:lnTo>
                    <a:pt x="13454" y="5570"/>
                  </a:lnTo>
                  <a:lnTo>
                    <a:pt x="138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459;p71">
              <a:extLst>
                <a:ext uri="{FF2B5EF4-FFF2-40B4-BE49-F238E27FC236}">
                  <a16:creationId xmlns:a16="http://schemas.microsoft.com/office/drawing/2014/main" id="{82CDE8CF-B737-D911-375C-C2687CB2F116}"/>
                </a:ext>
              </a:extLst>
            </p:cNvPr>
            <p:cNvSpPr/>
            <p:nvPr/>
          </p:nvSpPr>
          <p:spPr>
            <a:xfrm>
              <a:off x="5046543" y="3541627"/>
              <a:ext cx="206326" cy="308327"/>
            </a:xfrm>
            <a:custGeom>
              <a:avLst/>
              <a:gdLst/>
              <a:ahLst/>
              <a:cxnLst/>
              <a:rect l="l" t="t" r="r" b="b"/>
              <a:pathLst>
                <a:path w="3728" h="5571" extrusionOk="0">
                  <a:moveTo>
                    <a:pt x="0" y="1"/>
                  </a:moveTo>
                  <a:lnTo>
                    <a:pt x="1001" y="4778"/>
                  </a:lnTo>
                  <a:lnTo>
                    <a:pt x="2327" y="3593"/>
                  </a:lnTo>
                  <a:lnTo>
                    <a:pt x="3322" y="557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460;p71">
              <a:extLst>
                <a:ext uri="{FF2B5EF4-FFF2-40B4-BE49-F238E27FC236}">
                  <a16:creationId xmlns:a16="http://schemas.microsoft.com/office/drawing/2014/main" id="{6FBC0AB3-56DF-17C3-492C-BA0E97A6E2EC}"/>
                </a:ext>
              </a:extLst>
            </p:cNvPr>
            <p:cNvSpPr/>
            <p:nvPr/>
          </p:nvSpPr>
          <p:spPr>
            <a:xfrm>
              <a:off x="4855881" y="3541627"/>
              <a:ext cx="296705" cy="828570"/>
            </a:xfrm>
            <a:custGeom>
              <a:avLst/>
              <a:gdLst/>
              <a:ahLst/>
              <a:cxnLst/>
              <a:rect l="l" t="t" r="r" b="b"/>
              <a:pathLst>
                <a:path w="5361" h="14971" extrusionOk="0">
                  <a:moveTo>
                    <a:pt x="0" y="1"/>
                  </a:moveTo>
                  <a:lnTo>
                    <a:pt x="664" y="11698"/>
                  </a:lnTo>
                  <a:lnTo>
                    <a:pt x="1677" y="8689"/>
                  </a:lnTo>
                  <a:lnTo>
                    <a:pt x="2450" y="10875"/>
                  </a:lnTo>
                  <a:lnTo>
                    <a:pt x="3445" y="6049"/>
                  </a:lnTo>
                  <a:lnTo>
                    <a:pt x="3384" y="13282"/>
                  </a:lnTo>
                  <a:lnTo>
                    <a:pt x="3384" y="13282"/>
                  </a:lnTo>
                  <a:lnTo>
                    <a:pt x="4108" y="12871"/>
                  </a:lnTo>
                  <a:lnTo>
                    <a:pt x="4164" y="14971"/>
                  </a:lnTo>
                  <a:lnTo>
                    <a:pt x="4735" y="12767"/>
                  </a:lnTo>
                  <a:lnTo>
                    <a:pt x="5361" y="6135"/>
                  </a:lnTo>
                  <a:lnTo>
                    <a:pt x="4612" y="5570"/>
                  </a:lnTo>
                  <a:lnTo>
                    <a:pt x="34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461;p71">
              <a:extLst>
                <a:ext uri="{FF2B5EF4-FFF2-40B4-BE49-F238E27FC236}">
                  <a16:creationId xmlns:a16="http://schemas.microsoft.com/office/drawing/2014/main" id="{33139615-59AC-BE04-33D8-81E5620AF8D7}"/>
                </a:ext>
              </a:extLst>
            </p:cNvPr>
            <p:cNvSpPr/>
            <p:nvPr/>
          </p:nvSpPr>
          <p:spPr>
            <a:xfrm>
              <a:off x="4485794" y="3541627"/>
              <a:ext cx="406841" cy="727676"/>
            </a:xfrm>
            <a:custGeom>
              <a:avLst/>
              <a:gdLst/>
              <a:ahLst/>
              <a:cxnLst/>
              <a:rect l="l" t="t" r="r" b="b"/>
              <a:pathLst>
                <a:path w="7351" h="13148" extrusionOk="0">
                  <a:moveTo>
                    <a:pt x="0" y="1"/>
                  </a:moveTo>
                  <a:lnTo>
                    <a:pt x="418" y="5460"/>
                  </a:lnTo>
                  <a:lnTo>
                    <a:pt x="1462" y="7019"/>
                  </a:lnTo>
                  <a:lnTo>
                    <a:pt x="1744" y="4489"/>
                  </a:lnTo>
                  <a:lnTo>
                    <a:pt x="2702" y="7953"/>
                  </a:lnTo>
                  <a:lnTo>
                    <a:pt x="3445" y="7953"/>
                  </a:lnTo>
                  <a:lnTo>
                    <a:pt x="3857" y="9076"/>
                  </a:lnTo>
                  <a:lnTo>
                    <a:pt x="6055" y="6571"/>
                  </a:lnTo>
                  <a:lnTo>
                    <a:pt x="6147" y="10888"/>
                  </a:lnTo>
                  <a:lnTo>
                    <a:pt x="6528" y="9653"/>
                  </a:lnTo>
                  <a:lnTo>
                    <a:pt x="6687" y="13147"/>
                  </a:lnTo>
                  <a:lnTo>
                    <a:pt x="7351" y="1169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462;p71">
              <a:extLst>
                <a:ext uri="{FF2B5EF4-FFF2-40B4-BE49-F238E27FC236}">
                  <a16:creationId xmlns:a16="http://schemas.microsoft.com/office/drawing/2014/main" id="{4BCC0CAB-2584-2A74-2C1F-3490A8EE2220}"/>
                </a:ext>
              </a:extLst>
            </p:cNvPr>
            <p:cNvSpPr/>
            <p:nvPr/>
          </p:nvSpPr>
          <p:spPr>
            <a:xfrm>
              <a:off x="4641754" y="3715630"/>
              <a:ext cx="250879" cy="148933"/>
            </a:xfrm>
            <a:custGeom>
              <a:avLst/>
              <a:gdLst/>
              <a:ahLst/>
              <a:cxnLst/>
              <a:rect l="l" t="t" r="r" b="b"/>
              <a:pathLst>
                <a:path w="4533" h="2691" extrusionOk="0">
                  <a:moveTo>
                    <a:pt x="3384" y="1"/>
                  </a:moveTo>
                  <a:lnTo>
                    <a:pt x="2475" y="1407"/>
                  </a:lnTo>
                  <a:lnTo>
                    <a:pt x="1" y="326"/>
                  </a:lnTo>
                  <a:lnTo>
                    <a:pt x="2568" y="2690"/>
                  </a:lnTo>
                  <a:lnTo>
                    <a:pt x="3403" y="1376"/>
                  </a:lnTo>
                  <a:lnTo>
                    <a:pt x="4533" y="2162"/>
                  </a:lnTo>
                  <a:lnTo>
                    <a:pt x="4397" y="16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2" name="Picture 741">
            <a:extLst>
              <a:ext uri="{FF2B5EF4-FFF2-40B4-BE49-F238E27FC236}">
                <a16:creationId xmlns:a16="http://schemas.microsoft.com/office/drawing/2014/main" id="{DE0594FC-F59B-F880-55B9-9DA38033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004"/>
            <a:ext cx="9144000" cy="42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0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B8314D6C-6CBE-651E-1E61-8ECBCC4C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4;p42">
            <a:extLst>
              <a:ext uri="{FF2B5EF4-FFF2-40B4-BE49-F238E27FC236}">
                <a16:creationId xmlns:a16="http://schemas.microsoft.com/office/drawing/2014/main" id="{3CC133DE-AB9F-B55F-C78C-E54F827D99C1}"/>
              </a:ext>
            </a:extLst>
          </p:cNvPr>
          <p:cNvSpPr/>
          <p:nvPr/>
        </p:nvSpPr>
        <p:spPr>
          <a:xfrm flipH="1">
            <a:off x="2592422" y="2184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84;p42">
            <a:extLst>
              <a:ext uri="{FF2B5EF4-FFF2-40B4-BE49-F238E27FC236}">
                <a16:creationId xmlns:a16="http://schemas.microsoft.com/office/drawing/2014/main" id="{B388A07B-6B24-3885-4BA7-D90DDD181F5F}"/>
              </a:ext>
            </a:extLst>
          </p:cNvPr>
          <p:cNvSpPr txBox="1">
            <a:spLocks/>
          </p:cNvSpPr>
          <p:nvPr/>
        </p:nvSpPr>
        <p:spPr>
          <a:xfrm>
            <a:off x="2732563" y="95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4" name="Google Shape;685;p42">
            <a:extLst>
              <a:ext uri="{FF2B5EF4-FFF2-40B4-BE49-F238E27FC236}">
                <a16:creationId xmlns:a16="http://schemas.microsoft.com/office/drawing/2014/main" id="{B43300BB-2DD0-4C51-9210-031BFD0FE72F}"/>
              </a:ext>
            </a:extLst>
          </p:cNvPr>
          <p:cNvSpPr txBox="1">
            <a:spLocks/>
          </p:cNvSpPr>
          <p:nvPr/>
        </p:nvSpPr>
        <p:spPr>
          <a:xfrm>
            <a:off x="3056575" y="-547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2"/>
                </a:solidFill>
              </a:rPr>
              <a:t>Survival Analysis</a:t>
            </a:r>
          </a:p>
        </p:txBody>
      </p:sp>
      <p:grpSp>
        <p:nvGrpSpPr>
          <p:cNvPr id="15" name="Google Shape;1045;p50">
            <a:extLst>
              <a:ext uri="{FF2B5EF4-FFF2-40B4-BE49-F238E27FC236}">
                <a16:creationId xmlns:a16="http://schemas.microsoft.com/office/drawing/2014/main" id="{FA091F79-22B4-8FAA-F8AA-AD94D6351376}"/>
              </a:ext>
            </a:extLst>
          </p:cNvPr>
          <p:cNvGrpSpPr/>
          <p:nvPr/>
        </p:nvGrpSpPr>
        <p:grpSpPr>
          <a:xfrm>
            <a:off x="7332710" y="33554"/>
            <a:ext cx="1755275" cy="975224"/>
            <a:chOff x="6921060" y="349239"/>
            <a:chExt cx="1755275" cy="975224"/>
          </a:xfrm>
        </p:grpSpPr>
        <p:grpSp>
          <p:nvGrpSpPr>
            <p:cNvPr id="16" name="Google Shape;1046;p50">
              <a:extLst>
                <a:ext uri="{FF2B5EF4-FFF2-40B4-BE49-F238E27FC236}">
                  <a16:creationId xmlns:a16="http://schemas.microsoft.com/office/drawing/2014/main" id="{1DE60718-90F8-0596-810B-E0B626635B51}"/>
                </a:ext>
              </a:extLst>
            </p:cNvPr>
            <p:cNvGrpSpPr/>
            <p:nvPr/>
          </p:nvGrpSpPr>
          <p:grpSpPr>
            <a:xfrm rot="-1274724">
              <a:off x="6929007" y="651807"/>
              <a:ext cx="1739382" cy="370088"/>
              <a:chOff x="4122625" y="3917225"/>
              <a:chExt cx="2301162" cy="489618"/>
            </a:xfrm>
          </p:grpSpPr>
          <p:sp>
            <p:nvSpPr>
              <p:cNvPr id="20" name="Google Shape;1047;p50">
                <a:extLst>
                  <a:ext uri="{FF2B5EF4-FFF2-40B4-BE49-F238E27FC236}">
                    <a16:creationId xmlns:a16="http://schemas.microsoft.com/office/drawing/2014/main" id="{40D9B85F-3447-8134-0DFC-BCEFB798EF8A}"/>
                  </a:ext>
                </a:extLst>
              </p:cNvPr>
              <p:cNvSpPr/>
              <p:nvPr/>
            </p:nvSpPr>
            <p:spPr>
              <a:xfrm rot="10800000">
                <a:off x="4122625" y="4020125"/>
                <a:ext cx="2162400" cy="386700"/>
              </a:xfrm>
              <a:prstGeom prst="trapezoid">
                <a:avLst>
                  <a:gd name="adj" fmla="val 1534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48;p50">
                <a:extLst>
                  <a:ext uri="{FF2B5EF4-FFF2-40B4-BE49-F238E27FC236}">
                    <a16:creationId xmlns:a16="http://schemas.microsoft.com/office/drawing/2014/main" id="{BA160BF7-79B0-0F51-9950-2F45EB1401A0}"/>
                  </a:ext>
                </a:extLst>
              </p:cNvPr>
              <p:cNvSpPr/>
              <p:nvPr/>
            </p:nvSpPr>
            <p:spPr>
              <a:xfrm>
                <a:off x="5721463" y="3917225"/>
                <a:ext cx="702324" cy="489618"/>
              </a:xfrm>
              <a:prstGeom prst="irregularSeal1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1049;p50">
                <a:extLst>
                  <a:ext uri="{FF2B5EF4-FFF2-40B4-BE49-F238E27FC236}">
                    <a16:creationId xmlns:a16="http://schemas.microsoft.com/office/drawing/2014/main" id="{A68D8241-A2CD-B6BF-9105-43751DEDBF76}"/>
                  </a:ext>
                </a:extLst>
              </p:cNvPr>
              <p:cNvGrpSpPr/>
              <p:nvPr/>
            </p:nvGrpSpPr>
            <p:grpSpPr>
              <a:xfrm>
                <a:off x="4204225" y="3917225"/>
                <a:ext cx="2007900" cy="102900"/>
                <a:chOff x="4204225" y="3917225"/>
                <a:chExt cx="2007900" cy="102900"/>
              </a:xfrm>
            </p:grpSpPr>
            <p:sp>
              <p:nvSpPr>
                <p:cNvPr id="23" name="Google Shape;1050;p50">
                  <a:extLst>
                    <a:ext uri="{FF2B5EF4-FFF2-40B4-BE49-F238E27FC236}">
                      <a16:creationId xmlns:a16="http://schemas.microsoft.com/office/drawing/2014/main" id="{BFBCFADF-DB2B-B4B1-07C3-CEA3A7593FE9}"/>
                    </a:ext>
                  </a:extLst>
                </p:cNvPr>
                <p:cNvSpPr/>
                <p:nvPr/>
              </p:nvSpPr>
              <p:spPr>
                <a:xfrm>
                  <a:off x="4204225" y="3917225"/>
                  <a:ext cx="2007900" cy="10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" name="Google Shape;1051;p50">
                  <a:extLst>
                    <a:ext uri="{FF2B5EF4-FFF2-40B4-BE49-F238E27FC236}">
                      <a16:creationId xmlns:a16="http://schemas.microsoft.com/office/drawing/2014/main" id="{E699BD38-C1C0-47C3-1FE7-A31D4A9DA89B}"/>
                    </a:ext>
                  </a:extLst>
                </p:cNvPr>
                <p:cNvGrpSpPr/>
                <p:nvPr/>
              </p:nvGrpSpPr>
              <p:grpSpPr>
                <a:xfrm>
                  <a:off x="4290120" y="3941350"/>
                  <a:ext cx="1836108" cy="54560"/>
                  <a:chOff x="4290120" y="3941350"/>
                  <a:chExt cx="1836108" cy="54560"/>
                </a:xfrm>
              </p:grpSpPr>
              <p:sp>
                <p:nvSpPr>
                  <p:cNvPr id="25" name="Google Shape;1052;p50">
                    <a:extLst>
                      <a:ext uri="{FF2B5EF4-FFF2-40B4-BE49-F238E27FC236}">
                        <a16:creationId xmlns:a16="http://schemas.microsoft.com/office/drawing/2014/main" id="{C8E31F22-DC25-DB61-C9A5-8AE0CA5E18C8}"/>
                      </a:ext>
                    </a:extLst>
                  </p:cNvPr>
                  <p:cNvSpPr/>
                  <p:nvPr/>
                </p:nvSpPr>
                <p:spPr>
                  <a:xfrm>
                    <a:off x="429012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1053;p50">
                    <a:extLst>
                      <a:ext uri="{FF2B5EF4-FFF2-40B4-BE49-F238E27FC236}">
                        <a16:creationId xmlns:a16="http://schemas.microsoft.com/office/drawing/2014/main" id="{9EFD9286-1AD2-24BD-1973-25C34B9C0B5D}"/>
                      </a:ext>
                    </a:extLst>
                  </p:cNvPr>
                  <p:cNvSpPr/>
                  <p:nvPr/>
                </p:nvSpPr>
                <p:spPr>
                  <a:xfrm>
                    <a:off x="4427162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1054;p50">
                    <a:extLst>
                      <a:ext uri="{FF2B5EF4-FFF2-40B4-BE49-F238E27FC236}">
                        <a16:creationId xmlns:a16="http://schemas.microsoft.com/office/drawing/2014/main" id="{34C1F497-6603-BC40-D2C6-E2F24556672B}"/>
                      </a:ext>
                    </a:extLst>
                  </p:cNvPr>
                  <p:cNvSpPr/>
                  <p:nvPr/>
                </p:nvSpPr>
                <p:spPr>
                  <a:xfrm>
                    <a:off x="4564204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055;p50">
                    <a:extLst>
                      <a:ext uri="{FF2B5EF4-FFF2-40B4-BE49-F238E27FC236}">
                        <a16:creationId xmlns:a16="http://schemas.microsoft.com/office/drawing/2014/main" id="{03D7E664-44A9-EC57-F520-BCE3D73D02B3}"/>
                      </a:ext>
                    </a:extLst>
                  </p:cNvPr>
                  <p:cNvSpPr/>
                  <p:nvPr/>
                </p:nvSpPr>
                <p:spPr>
                  <a:xfrm>
                    <a:off x="4701246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056;p50">
                    <a:extLst>
                      <a:ext uri="{FF2B5EF4-FFF2-40B4-BE49-F238E27FC236}">
                        <a16:creationId xmlns:a16="http://schemas.microsoft.com/office/drawing/2014/main" id="{3B8DBFD6-314F-7F03-634C-471641E73101}"/>
                      </a:ext>
                    </a:extLst>
                  </p:cNvPr>
                  <p:cNvSpPr/>
                  <p:nvPr/>
                </p:nvSpPr>
                <p:spPr>
                  <a:xfrm>
                    <a:off x="4838288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1057;p50">
                    <a:extLst>
                      <a:ext uri="{FF2B5EF4-FFF2-40B4-BE49-F238E27FC236}">
                        <a16:creationId xmlns:a16="http://schemas.microsoft.com/office/drawing/2014/main" id="{5B0F34AD-1B55-3942-782C-A9EDB6FDD288}"/>
                      </a:ext>
                    </a:extLst>
                  </p:cNvPr>
                  <p:cNvSpPr/>
                  <p:nvPr/>
                </p:nvSpPr>
                <p:spPr>
                  <a:xfrm>
                    <a:off x="497533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058;p50">
                    <a:extLst>
                      <a:ext uri="{FF2B5EF4-FFF2-40B4-BE49-F238E27FC236}">
                        <a16:creationId xmlns:a16="http://schemas.microsoft.com/office/drawing/2014/main" id="{DD77AB86-B406-1833-79E0-73506B9EDF62}"/>
                      </a:ext>
                    </a:extLst>
                  </p:cNvPr>
                  <p:cNvSpPr/>
                  <p:nvPr/>
                </p:nvSpPr>
                <p:spPr>
                  <a:xfrm>
                    <a:off x="511237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059;p50">
                    <a:extLst>
                      <a:ext uri="{FF2B5EF4-FFF2-40B4-BE49-F238E27FC236}">
                        <a16:creationId xmlns:a16="http://schemas.microsoft.com/office/drawing/2014/main" id="{9E84F38A-C300-F88E-A660-205F155B8D33}"/>
                      </a:ext>
                    </a:extLst>
                  </p:cNvPr>
                  <p:cNvSpPr/>
                  <p:nvPr/>
                </p:nvSpPr>
                <p:spPr>
                  <a:xfrm>
                    <a:off x="524941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060;p50">
                    <a:extLst>
                      <a:ext uri="{FF2B5EF4-FFF2-40B4-BE49-F238E27FC236}">
                        <a16:creationId xmlns:a16="http://schemas.microsoft.com/office/drawing/2014/main" id="{9C4050DE-DF59-D400-4150-3D9AF5D9A23D}"/>
                      </a:ext>
                    </a:extLst>
                  </p:cNvPr>
                  <p:cNvSpPr/>
                  <p:nvPr/>
                </p:nvSpPr>
                <p:spPr>
                  <a:xfrm>
                    <a:off x="538645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061;p50">
                    <a:extLst>
                      <a:ext uri="{FF2B5EF4-FFF2-40B4-BE49-F238E27FC236}">
                        <a16:creationId xmlns:a16="http://schemas.microsoft.com/office/drawing/2014/main" id="{1DCEAE7D-A032-C257-7511-F6FE3A333078}"/>
                      </a:ext>
                    </a:extLst>
                  </p:cNvPr>
                  <p:cNvSpPr/>
                  <p:nvPr/>
                </p:nvSpPr>
                <p:spPr>
                  <a:xfrm>
                    <a:off x="5523499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062;p50">
                    <a:extLst>
                      <a:ext uri="{FF2B5EF4-FFF2-40B4-BE49-F238E27FC236}">
                        <a16:creationId xmlns:a16="http://schemas.microsoft.com/office/drawing/2014/main" id="{6026B8BE-0103-1785-2396-E7E2E5DC8107}"/>
                      </a:ext>
                    </a:extLst>
                  </p:cNvPr>
                  <p:cNvSpPr/>
                  <p:nvPr/>
                </p:nvSpPr>
                <p:spPr>
                  <a:xfrm>
                    <a:off x="5660541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063;p50">
                    <a:extLst>
                      <a:ext uri="{FF2B5EF4-FFF2-40B4-BE49-F238E27FC236}">
                        <a16:creationId xmlns:a16="http://schemas.microsoft.com/office/drawing/2014/main" id="{4596E13D-9E56-2656-6069-861FBC177DCC}"/>
                      </a:ext>
                    </a:extLst>
                  </p:cNvPr>
                  <p:cNvSpPr/>
                  <p:nvPr/>
                </p:nvSpPr>
                <p:spPr>
                  <a:xfrm>
                    <a:off x="579758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064;p50">
                    <a:extLst>
                      <a:ext uri="{FF2B5EF4-FFF2-40B4-BE49-F238E27FC236}">
                        <a16:creationId xmlns:a16="http://schemas.microsoft.com/office/drawing/2014/main" id="{956EC6E6-BCF4-338B-70FA-2D778C7E2A8E}"/>
                      </a:ext>
                    </a:extLst>
                  </p:cNvPr>
                  <p:cNvSpPr/>
                  <p:nvPr/>
                </p:nvSpPr>
                <p:spPr>
                  <a:xfrm>
                    <a:off x="593462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065;p50">
                    <a:extLst>
                      <a:ext uri="{FF2B5EF4-FFF2-40B4-BE49-F238E27FC236}">
                        <a16:creationId xmlns:a16="http://schemas.microsoft.com/office/drawing/2014/main" id="{FCA1E4E8-E234-18E3-1C3A-04F9D141924D}"/>
                      </a:ext>
                    </a:extLst>
                  </p:cNvPr>
                  <p:cNvSpPr/>
                  <p:nvPr/>
                </p:nvSpPr>
                <p:spPr>
                  <a:xfrm>
                    <a:off x="607166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" name="Google Shape;1066;p50">
              <a:extLst>
                <a:ext uri="{FF2B5EF4-FFF2-40B4-BE49-F238E27FC236}">
                  <a16:creationId xmlns:a16="http://schemas.microsoft.com/office/drawing/2014/main" id="{B6CAD673-1BB2-A1E0-3B10-965E705CD6E4}"/>
                </a:ext>
              </a:extLst>
            </p:cNvPr>
            <p:cNvGrpSpPr/>
            <p:nvPr/>
          </p:nvGrpSpPr>
          <p:grpSpPr>
            <a:xfrm rot="2304738">
              <a:off x="7423464" y="350495"/>
              <a:ext cx="102318" cy="282240"/>
              <a:chOff x="1274300" y="3698075"/>
              <a:chExt cx="66749" cy="184126"/>
            </a:xfrm>
          </p:grpSpPr>
          <p:sp>
            <p:nvSpPr>
              <p:cNvPr id="18" name="Google Shape;1067;p50">
                <a:extLst>
                  <a:ext uri="{FF2B5EF4-FFF2-40B4-BE49-F238E27FC236}">
                    <a16:creationId xmlns:a16="http://schemas.microsoft.com/office/drawing/2014/main" id="{1FDFE530-6C7D-6293-6382-C9CE054421F3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68;p50">
                <a:extLst>
                  <a:ext uri="{FF2B5EF4-FFF2-40B4-BE49-F238E27FC236}">
                    <a16:creationId xmlns:a16="http://schemas.microsoft.com/office/drawing/2014/main" id="{6A57690D-B991-CC01-7AF1-139C3E9740F2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884;p47">
            <a:extLst>
              <a:ext uri="{FF2B5EF4-FFF2-40B4-BE49-F238E27FC236}">
                <a16:creationId xmlns:a16="http://schemas.microsoft.com/office/drawing/2014/main" id="{9DC78530-4840-FF7F-F4A1-661E8E5A988F}"/>
              </a:ext>
            </a:extLst>
          </p:cNvPr>
          <p:cNvGrpSpPr/>
          <p:nvPr/>
        </p:nvGrpSpPr>
        <p:grpSpPr>
          <a:xfrm>
            <a:off x="180695" y="29466"/>
            <a:ext cx="1661498" cy="975588"/>
            <a:chOff x="6459808" y="2083951"/>
            <a:chExt cx="1661498" cy="975588"/>
          </a:xfrm>
        </p:grpSpPr>
        <p:sp>
          <p:nvSpPr>
            <p:cNvPr id="40" name="Google Shape;885;p47">
              <a:extLst>
                <a:ext uri="{FF2B5EF4-FFF2-40B4-BE49-F238E27FC236}">
                  <a16:creationId xmlns:a16="http://schemas.microsoft.com/office/drawing/2014/main" id="{FB0D1728-18B6-103A-C7B9-07548EC9A500}"/>
                </a:ext>
              </a:extLst>
            </p:cNvPr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6;p47">
              <a:extLst>
                <a:ext uri="{FF2B5EF4-FFF2-40B4-BE49-F238E27FC236}">
                  <a16:creationId xmlns:a16="http://schemas.microsoft.com/office/drawing/2014/main" id="{AA0F4553-45FD-8421-E215-B741223342F2}"/>
                </a:ext>
              </a:extLst>
            </p:cNvPr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7;p47">
              <a:extLst>
                <a:ext uri="{FF2B5EF4-FFF2-40B4-BE49-F238E27FC236}">
                  <a16:creationId xmlns:a16="http://schemas.microsoft.com/office/drawing/2014/main" id="{D7719F19-774A-B1B8-B23D-7DC6095BC4CC}"/>
                </a:ext>
              </a:extLst>
            </p:cNvPr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8;p47">
              <a:extLst>
                <a:ext uri="{FF2B5EF4-FFF2-40B4-BE49-F238E27FC236}">
                  <a16:creationId xmlns:a16="http://schemas.microsoft.com/office/drawing/2014/main" id="{E39E6166-1733-0EFC-3BF8-6AE0CCAD1A3D}"/>
                </a:ext>
              </a:extLst>
            </p:cNvPr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;p47">
              <a:extLst>
                <a:ext uri="{FF2B5EF4-FFF2-40B4-BE49-F238E27FC236}">
                  <a16:creationId xmlns:a16="http://schemas.microsoft.com/office/drawing/2014/main" id="{901C8195-9206-0716-531B-F21100DAE468}"/>
                </a:ext>
              </a:extLst>
            </p:cNvPr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90;p47">
              <a:extLst>
                <a:ext uri="{FF2B5EF4-FFF2-40B4-BE49-F238E27FC236}">
                  <a16:creationId xmlns:a16="http://schemas.microsoft.com/office/drawing/2014/main" id="{57DA8DAD-EA9A-92A2-B695-829B2F26921D}"/>
                </a:ext>
              </a:extLst>
            </p:cNvPr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1;p47">
              <a:extLst>
                <a:ext uri="{FF2B5EF4-FFF2-40B4-BE49-F238E27FC236}">
                  <a16:creationId xmlns:a16="http://schemas.microsoft.com/office/drawing/2014/main" id="{1B3F1389-B63E-0F74-1927-87FBBBABAD96}"/>
                </a:ext>
              </a:extLst>
            </p:cNvPr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2;p47">
              <a:extLst>
                <a:ext uri="{FF2B5EF4-FFF2-40B4-BE49-F238E27FC236}">
                  <a16:creationId xmlns:a16="http://schemas.microsoft.com/office/drawing/2014/main" id="{5E5B7310-8B0B-D53A-C9D5-FAAE87B8E02B}"/>
                </a:ext>
              </a:extLst>
            </p:cNvPr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3;p47">
              <a:extLst>
                <a:ext uri="{FF2B5EF4-FFF2-40B4-BE49-F238E27FC236}">
                  <a16:creationId xmlns:a16="http://schemas.microsoft.com/office/drawing/2014/main" id="{5FAA32A0-4E7E-4CB6-4325-1D16E838E0B4}"/>
                </a:ext>
              </a:extLst>
            </p:cNvPr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4;p47">
              <a:extLst>
                <a:ext uri="{FF2B5EF4-FFF2-40B4-BE49-F238E27FC236}">
                  <a16:creationId xmlns:a16="http://schemas.microsoft.com/office/drawing/2014/main" id="{F7A11F05-3FD5-356B-2FB8-EE8D81F74825}"/>
                </a:ext>
              </a:extLst>
            </p:cNvPr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5;p47">
              <a:extLst>
                <a:ext uri="{FF2B5EF4-FFF2-40B4-BE49-F238E27FC236}">
                  <a16:creationId xmlns:a16="http://schemas.microsoft.com/office/drawing/2014/main" id="{DAD0CD51-B983-8AB6-668D-C8A3E9F1D9B0}"/>
                </a:ext>
              </a:extLst>
            </p:cNvPr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6;p47">
              <a:extLst>
                <a:ext uri="{FF2B5EF4-FFF2-40B4-BE49-F238E27FC236}">
                  <a16:creationId xmlns:a16="http://schemas.microsoft.com/office/drawing/2014/main" id="{BD6A318F-5D5B-AACF-CDE4-9B56CB764C90}"/>
                </a:ext>
              </a:extLst>
            </p:cNvPr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313;p71">
            <a:extLst>
              <a:ext uri="{FF2B5EF4-FFF2-40B4-BE49-F238E27FC236}">
                <a16:creationId xmlns:a16="http://schemas.microsoft.com/office/drawing/2014/main" id="{167609EA-EF53-E722-CF75-D95B3B16BA38}"/>
              </a:ext>
            </a:extLst>
          </p:cNvPr>
          <p:cNvGrpSpPr/>
          <p:nvPr/>
        </p:nvGrpSpPr>
        <p:grpSpPr>
          <a:xfrm>
            <a:off x="7773647" y="1984353"/>
            <a:ext cx="1071045" cy="993553"/>
            <a:chOff x="6185600" y="1014575"/>
            <a:chExt cx="1592673" cy="1798442"/>
          </a:xfrm>
        </p:grpSpPr>
        <p:grpSp>
          <p:nvGrpSpPr>
            <p:cNvPr id="53" name="Google Shape;2314;p71">
              <a:extLst>
                <a:ext uri="{FF2B5EF4-FFF2-40B4-BE49-F238E27FC236}">
                  <a16:creationId xmlns:a16="http://schemas.microsoft.com/office/drawing/2014/main" id="{E97D5E4A-BF1B-5AF7-E261-E8D18B639ADD}"/>
                </a:ext>
              </a:extLst>
            </p:cNvPr>
            <p:cNvGrpSpPr/>
            <p:nvPr/>
          </p:nvGrpSpPr>
          <p:grpSpPr>
            <a:xfrm>
              <a:off x="6185600" y="1885318"/>
              <a:ext cx="1592673" cy="927699"/>
              <a:chOff x="6185600" y="1885318"/>
              <a:chExt cx="1592673" cy="927699"/>
            </a:xfrm>
          </p:grpSpPr>
          <p:sp>
            <p:nvSpPr>
              <p:cNvPr id="707" name="Google Shape;2315;p71">
                <a:extLst>
                  <a:ext uri="{FF2B5EF4-FFF2-40B4-BE49-F238E27FC236}">
                    <a16:creationId xmlns:a16="http://schemas.microsoft.com/office/drawing/2014/main" id="{B2673603-A3E3-0E8E-0283-12922A2A516E}"/>
                  </a:ext>
                </a:extLst>
              </p:cNvPr>
              <p:cNvSpPr/>
              <p:nvPr/>
            </p:nvSpPr>
            <p:spPr>
              <a:xfrm>
                <a:off x="6185600" y="1885318"/>
                <a:ext cx="1592654" cy="927695"/>
              </a:xfrm>
              <a:custGeom>
                <a:avLst/>
                <a:gdLst/>
                <a:ahLst/>
                <a:cxnLst/>
                <a:rect l="l" t="t" r="r" b="b"/>
                <a:pathLst>
                  <a:path w="31594" h="18403" extrusionOk="0">
                    <a:moveTo>
                      <a:pt x="1" y="0"/>
                    </a:moveTo>
                    <a:lnTo>
                      <a:pt x="6645" y="5625"/>
                    </a:lnTo>
                    <a:lnTo>
                      <a:pt x="6645" y="8726"/>
                    </a:lnTo>
                    <a:lnTo>
                      <a:pt x="9082" y="9597"/>
                    </a:lnTo>
                    <a:lnTo>
                      <a:pt x="13510" y="14841"/>
                    </a:lnTo>
                    <a:lnTo>
                      <a:pt x="16273" y="16168"/>
                    </a:lnTo>
                    <a:lnTo>
                      <a:pt x="20141" y="18403"/>
                    </a:lnTo>
                    <a:lnTo>
                      <a:pt x="22917" y="14663"/>
                    </a:lnTo>
                    <a:lnTo>
                      <a:pt x="25870" y="12956"/>
                    </a:lnTo>
                    <a:lnTo>
                      <a:pt x="28154" y="11642"/>
                    </a:lnTo>
                    <a:lnTo>
                      <a:pt x="29837" y="7338"/>
                    </a:lnTo>
                    <a:lnTo>
                      <a:pt x="31593" y="4476"/>
                    </a:lnTo>
                    <a:lnTo>
                      <a:pt x="302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316;p71">
                <a:extLst>
                  <a:ext uri="{FF2B5EF4-FFF2-40B4-BE49-F238E27FC236}">
                    <a16:creationId xmlns:a16="http://schemas.microsoft.com/office/drawing/2014/main" id="{A832E5C4-C09D-AFF3-4A0F-F26C43A9B7B6}"/>
                  </a:ext>
                </a:extLst>
              </p:cNvPr>
              <p:cNvSpPr/>
              <p:nvPr/>
            </p:nvSpPr>
            <p:spPr>
              <a:xfrm>
                <a:off x="6947104" y="2059890"/>
                <a:ext cx="34985" cy="467452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273" extrusionOk="0">
                    <a:moveTo>
                      <a:pt x="0" y="0"/>
                    </a:moveTo>
                    <a:lnTo>
                      <a:pt x="694" y="9272"/>
                    </a:lnTo>
                    <a:lnTo>
                      <a:pt x="694" y="2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317;p71">
                <a:extLst>
                  <a:ext uri="{FF2B5EF4-FFF2-40B4-BE49-F238E27FC236}">
                    <a16:creationId xmlns:a16="http://schemas.microsoft.com/office/drawing/2014/main" id="{6EBF9744-EFC3-177D-00C3-8A7A4054E012}"/>
                  </a:ext>
                </a:extLst>
              </p:cNvPr>
              <p:cNvSpPr/>
              <p:nvPr/>
            </p:nvSpPr>
            <p:spPr>
              <a:xfrm>
                <a:off x="7165936" y="1975704"/>
                <a:ext cx="52678" cy="26157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5189" extrusionOk="0">
                    <a:moveTo>
                      <a:pt x="0" y="0"/>
                    </a:moveTo>
                    <a:lnTo>
                      <a:pt x="387" y="5189"/>
                    </a:lnTo>
                    <a:lnTo>
                      <a:pt x="1044" y="5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318;p71">
                <a:extLst>
                  <a:ext uri="{FF2B5EF4-FFF2-40B4-BE49-F238E27FC236}">
                    <a16:creationId xmlns:a16="http://schemas.microsoft.com/office/drawing/2014/main" id="{53BB265D-1D92-15CF-9FE7-5CCF2F7419C2}"/>
                  </a:ext>
                </a:extLst>
              </p:cNvPr>
              <p:cNvSpPr/>
              <p:nvPr/>
            </p:nvSpPr>
            <p:spPr>
              <a:xfrm>
                <a:off x="7200921" y="2209408"/>
                <a:ext cx="403986" cy="60360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11974" extrusionOk="0">
                    <a:moveTo>
                      <a:pt x="0" y="11974"/>
                    </a:moveTo>
                    <a:lnTo>
                      <a:pt x="0" y="7884"/>
                    </a:lnTo>
                    <a:lnTo>
                      <a:pt x="2794" y="0"/>
                    </a:lnTo>
                    <a:lnTo>
                      <a:pt x="2426" y="6306"/>
                    </a:lnTo>
                    <a:lnTo>
                      <a:pt x="4421" y="3168"/>
                    </a:lnTo>
                    <a:lnTo>
                      <a:pt x="4421" y="5987"/>
                    </a:lnTo>
                    <a:lnTo>
                      <a:pt x="8013" y="5213"/>
                    </a:lnTo>
                    <a:lnTo>
                      <a:pt x="2776" y="8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319;p71">
                <a:extLst>
                  <a:ext uri="{FF2B5EF4-FFF2-40B4-BE49-F238E27FC236}">
                    <a16:creationId xmlns:a16="http://schemas.microsoft.com/office/drawing/2014/main" id="{E522BDA8-8026-C3E4-A07B-6CCBB376EDC8}"/>
                  </a:ext>
                </a:extLst>
              </p:cNvPr>
              <p:cNvSpPr/>
              <p:nvPr/>
            </p:nvSpPr>
            <p:spPr>
              <a:xfrm>
                <a:off x="6520529" y="2059890"/>
                <a:ext cx="346115" cy="573615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11379" extrusionOk="0">
                    <a:moveTo>
                      <a:pt x="6866" y="11378"/>
                    </a:moveTo>
                    <a:lnTo>
                      <a:pt x="6098" y="4636"/>
                    </a:lnTo>
                    <a:lnTo>
                      <a:pt x="4686" y="0"/>
                    </a:lnTo>
                    <a:lnTo>
                      <a:pt x="4686" y="4636"/>
                    </a:lnTo>
                    <a:lnTo>
                      <a:pt x="3071" y="4636"/>
                    </a:lnTo>
                    <a:lnTo>
                      <a:pt x="1" y="5263"/>
                    </a:lnTo>
                    <a:lnTo>
                      <a:pt x="2438" y="6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320;p71">
                <a:extLst>
                  <a:ext uri="{FF2B5EF4-FFF2-40B4-BE49-F238E27FC236}">
                    <a16:creationId xmlns:a16="http://schemas.microsoft.com/office/drawing/2014/main" id="{A9CDD9D3-CDCC-6FE4-527B-6C20158F3B94}"/>
                  </a:ext>
                </a:extLst>
              </p:cNvPr>
              <p:cNvSpPr/>
              <p:nvPr/>
            </p:nvSpPr>
            <p:spPr>
              <a:xfrm>
                <a:off x="7596192" y="2079046"/>
                <a:ext cx="182081" cy="176183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3495" extrusionOk="0">
                    <a:moveTo>
                      <a:pt x="1855" y="3495"/>
                    </a:moveTo>
                    <a:lnTo>
                      <a:pt x="0" y="1075"/>
                    </a:lnTo>
                    <a:lnTo>
                      <a:pt x="1855" y="1"/>
                    </a:lnTo>
                    <a:lnTo>
                      <a:pt x="2598" y="990"/>
                    </a:lnTo>
                    <a:lnTo>
                      <a:pt x="3611" y="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321;p71">
                <a:extLst>
                  <a:ext uri="{FF2B5EF4-FFF2-40B4-BE49-F238E27FC236}">
                    <a16:creationId xmlns:a16="http://schemas.microsoft.com/office/drawing/2014/main" id="{5B1203A4-B6EB-6F1B-5980-ACAD00FA49E4}"/>
                  </a:ext>
                </a:extLst>
              </p:cNvPr>
              <p:cNvSpPr/>
              <p:nvPr/>
            </p:nvSpPr>
            <p:spPr>
              <a:xfrm>
                <a:off x="6362642" y="2106318"/>
                <a:ext cx="59484" cy="13096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598" extrusionOk="0">
                    <a:moveTo>
                      <a:pt x="1" y="614"/>
                    </a:moveTo>
                    <a:lnTo>
                      <a:pt x="566" y="2598"/>
                    </a:lnTo>
                    <a:lnTo>
                      <a:pt x="1180" y="160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322;p71">
                <a:extLst>
                  <a:ext uri="{FF2B5EF4-FFF2-40B4-BE49-F238E27FC236}">
                    <a16:creationId xmlns:a16="http://schemas.microsoft.com/office/drawing/2014/main" id="{A6460769-7339-4BCF-1C5B-605CBDAD59B6}"/>
                  </a:ext>
                </a:extLst>
              </p:cNvPr>
              <p:cNvSpPr/>
              <p:nvPr/>
            </p:nvSpPr>
            <p:spPr>
              <a:xfrm>
                <a:off x="6575930" y="2461360"/>
                <a:ext cx="59786" cy="9971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978" extrusionOk="0">
                    <a:moveTo>
                      <a:pt x="1" y="0"/>
                    </a:moveTo>
                    <a:lnTo>
                      <a:pt x="572" y="1977"/>
                    </a:lnTo>
                    <a:lnTo>
                      <a:pt x="1186" y="98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323;p71">
                <a:extLst>
                  <a:ext uri="{FF2B5EF4-FFF2-40B4-BE49-F238E27FC236}">
                    <a16:creationId xmlns:a16="http://schemas.microsoft.com/office/drawing/2014/main" id="{AB8C9225-1F6F-D3A6-4C5D-A54DF7F46D20}"/>
                  </a:ext>
                </a:extLst>
              </p:cNvPr>
              <p:cNvSpPr/>
              <p:nvPr/>
            </p:nvSpPr>
            <p:spPr>
              <a:xfrm>
                <a:off x="7427165" y="2724756"/>
                <a:ext cx="57971" cy="41538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824" extrusionOk="0">
                    <a:moveTo>
                      <a:pt x="1" y="824"/>
                    </a:moveTo>
                    <a:lnTo>
                      <a:pt x="1149" y="277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324;p71">
                <a:extLst>
                  <a:ext uri="{FF2B5EF4-FFF2-40B4-BE49-F238E27FC236}">
                    <a16:creationId xmlns:a16="http://schemas.microsoft.com/office/drawing/2014/main" id="{2C705375-E93E-72D1-1C11-DE50E0796896}"/>
                  </a:ext>
                </a:extLst>
              </p:cNvPr>
              <p:cNvSpPr/>
              <p:nvPr/>
            </p:nvSpPr>
            <p:spPr>
              <a:xfrm>
                <a:off x="7735779" y="2321723"/>
                <a:ext cx="35640" cy="55149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94" extrusionOk="0">
                    <a:moveTo>
                      <a:pt x="664" y="1"/>
                    </a:moveTo>
                    <a:lnTo>
                      <a:pt x="1" y="1094"/>
                    </a:lnTo>
                    <a:lnTo>
                      <a:pt x="707" y="9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2325;p71">
              <a:extLst>
                <a:ext uri="{FF2B5EF4-FFF2-40B4-BE49-F238E27FC236}">
                  <a16:creationId xmlns:a16="http://schemas.microsoft.com/office/drawing/2014/main" id="{683D8854-C769-B56F-4687-9130E769DFA4}"/>
                </a:ext>
              </a:extLst>
            </p:cNvPr>
            <p:cNvGrpSpPr/>
            <p:nvPr/>
          </p:nvGrpSpPr>
          <p:grpSpPr>
            <a:xfrm>
              <a:off x="6185600" y="1014575"/>
              <a:ext cx="1522987" cy="870791"/>
              <a:chOff x="6185600" y="1014575"/>
              <a:chExt cx="1522987" cy="870791"/>
            </a:xfrm>
          </p:grpSpPr>
          <p:sp>
            <p:nvSpPr>
              <p:cNvPr id="55" name="Google Shape;2326;p71">
                <a:extLst>
                  <a:ext uri="{FF2B5EF4-FFF2-40B4-BE49-F238E27FC236}">
                    <a16:creationId xmlns:a16="http://schemas.microsoft.com/office/drawing/2014/main" id="{700FE97F-F3FB-D4EE-6825-35AB33DD6C69}"/>
                  </a:ext>
                </a:extLst>
              </p:cNvPr>
              <p:cNvSpPr/>
              <p:nvPr/>
            </p:nvSpPr>
            <p:spPr>
              <a:xfrm>
                <a:off x="6185600" y="1014575"/>
                <a:ext cx="1522987" cy="870782"/>
              </a:xfrm>
              <a:custGeom>
                <a:avLst/>
                <a:gdLst/>
                <a:ahLst/>
                <a:cxnLst/>
                <a:rect l="l" t="t" r="r" b="b"/>
                <a:pathLst>
                  <a:path w="30212" h="17274" extrusionOk="0">
                    <a:moveTo>
                      <a:pt x="30211" y="17273"/>
                    </a:moveTo>
                    <a:lnTo>
                      <a:pt x="28701" y="14713"/>
                    </a:lnTo>
                    <a:lnTo>
                      <a:pt x="27982" y="9260"/>
                    </a:lnTo>
                    <a:lnTo>
                      <a:pt x="27982" y="1904"/>
                    </a:lnTo>
                    <a:lnTo>
                      <a:pt x="24562" y="0"/>
                    </a:lnTo>
                    <a:lnTo>
                      <a:pt x="21283" y="0"/>
                    </a:lnTo>
                    <a:lnTo>
                      <a:pt x="16260" y="2898"/>
                    </a:lnTo>
                    <a:lnTo>
                      <a:pt x="12238" y="5220"/>
                    </a:lnTo>
                    <a:lnTo>
                      <a:pt x="11428" y="8640"/>
                    </a:lnTo>
                    <a:lnTo>
                      <a:pt x="9058" y="10009"/>
                    </a:lnTo>
                    <a:lnTo>
                      <a:pt x="8278" y="11827"/>
                    </a:lnTo>
                    <a:lnTo>
                      <a:pt x="2825" y="13927"/>
                    </a:lnTo>
                    <a:lnTo>
                      <a:pt x="1" y="172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7;p71">
                <a:extLst>
                  <a:ext uri="{FF2B5EF4-FFF2-40B4-BE49-F238E27FC236}">
                    <a16:creationId xmlns:a16="http://schemas.microsoft.com/office/drawing/2014/main" id="{0A249BC5-8BC9-FB5A-70DF-5280741F02BD}"/>
                  </a:ext>
                </a:extLst>
              </p:cNvPr>
              <p:cNvSpPr/>
              <p:nvPr/>
            </p:nvSpPr>
            <p:spPr>
              <a:xfrm>
                <a:off x="7043640" y="1217024"/>
                <a:ext cx="558795" cy="668336"/>
              </a:xfrm>
              <a:custGeom>
                <a:avLst/>
                <a:gdLst/>
                <a:ahLst/>
                <a:cxnLst/>
                <a:rect l="l" t="t" r="r" b="b"/>
                <a:pathLst>
                  <a:path w="11085" h="13258" extrusionOk="0">
                    <a:moveTo>
                      <a:pt x="8376" y="0"/>
                    </a:moveTo>
                    <a:lnTo>
                      <a:pt x="7609" y="7454"/>
                    </a:lnTo>
                    <a:lnTo>
                      <a:pt x="6233" y="10113"/>
                    </a:lnTo>
                    <a:lnTo>
                      <a:pt x="1" y="13257"/>
                    </a:lnTo>
                    <a:lnTo>
                      <a:pt x="11084" y="13257"/>
                    </a:lnTo>
                    <a:lnTo>
                      <a:pt x="9347" y="9604"/>
                    </a:lnTo>
                    <a:lnTo>
                      <a:pt x="9347" y="6632"/>
                    </a:lnTo>
                    <a:lnTo>
                      <a:pt x="9347" y="1124"/>
                    </a:lnTo>
                    <a:lnTo>
                      <a:pt x="8653" y="66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28;p71">
                <a:extLst>
                  <a:ext uri="{FF2B5EF4-FFF2-40B4-BE49-F238E27FC236}">
                    <a16:creationId xmlns:a16="http://schemas.microsoft.com/office/drawing/2014/main" id="{7BD38EE1-63AC-62E3-AC11-14C94BC0DD9E}"/>
                  </a:ext>
                </a:extLst>
              </p:cNvPr>
              <p:cNvSpPr/>
              <p:nvPr/>
            </p:nvSpPr>
            <p:spPr>
              <a:xfrm>
                <a:off x="7423787" y="1014575"/>
                <a:ext cx="172453" cy="221048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4385" extrusionOk="0">
                    <a:moveTo>
                      <a:pt x="0" y="0"/>
                    </a:moveTo>
                    <a:lnTo>
                      <a:pt x="1953" y="1971"/>
                    </a:lnTo>
                    <a:lnTo>
                      <a:pt x="1548" y="4384"/>
                    </a:lnTo>
                    <a:lnTo>
                      <a:pt x="2647" y="2192"/>
                    </a:lnTo>
                    <a:lnTo>
                      <a:pt x="3420" y="19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29;p71">
                <a:extLst>
                  <a:ext uri="{FF2B5EF4-FFF2-40B4-BE49-F238E27FC236}">
                    <a16:creationId xmlns:a16="http://schemas.microsoft.com/office/drawing/2014/main" id="{F8256996-D560-58B2-CD09-AEE25883632A}"/>
                  </a:ext>
                </a:extLst>
              </p:cNvPr>
              <p:cNvSpPr/>
              <p:nvPr/>
            </p:nvSpPr>
            <p:spPr>
              <a:xfrm>
                <a:off x="6328010" y="1277668"/>
                <a:ext cx="715671" cy="438970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8708" extrusionOk="0">
                    <a:moveTo>
                      <a:pt x="7338" y="5429"/>
                    </a:moveTo>
                    <a:lnTo>
                      <a:pt x="9413" y="5429"/>
                    </a:lnTo>
                    <a:lnTo>
                      <a:pt x="12557" y="5969"/>
                    </a:lnTo>
                    <a:lnTo>
                      <a:pt x="14197" y="8100"/>
                    </a:lnTo>
                    <a:lnTo>
                      <a:pt x="12975" y="5429"/>
                    </a:lnTo>
                    <a:lnTo>
                      <a:pt x="9413" y="3863"/>
                    </a:lnTo>
                    <a:lnTo>
                      <a:pt x="9413" y="1"/>
                    </a:lnTo>
                    <a:lnTo>
                      <a:pt x="8603" y="3421"/>
                    </a:lnTo>
                    <a:lnTo>
                      <a:pt x="6233" y="4790"/>
                    </a:lnTo>
                    <a:lnTo>
                      <a:pt x="5453" y="6608"/>
                    </a:lnTo>
                    <a:lnTo>
                      <a:pt x="0" y="8708"/>
                    </a:lnTo>
                    <a:lnTo>
                      <a:pt x="5606" y="76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30;p71">
                <a:extLst>
                  <a:ext uri="{FF2B5EF4-FFF2-40B4-BE49-F238E27FC236}">
                    <a16:creationId xmlns:a16="http://schemas.microsoft.com/office/drawing/2014/main" id="{9FCF7C31-9A8A-565C-2521-E60E3CC70214}"/>
                  </a:ext>
                </a:extLst>
              </p:cNvPr>
              <p:cNvSpPr/>
              <p:nvPr/>
            </p:nvSpPr>
            <p:spPr>
              <a:xfrm>
                <a:off x="6185600" y="1655950"/>
                <a:ext cx="858079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4551" extrusionOk="0">
                    <a:moveTo>
                      <a:pt x="1" y="4550"/>
                    </a:moveTo>
                    <a:lnTo>
                      <a:pt x="8057" y="3580"/>
                    </a:lnTo>
                    <a:lnTo>
                      <a:pt x="10716" y="2051"/>
                    </a:lnTo>
                    <a:lnTo>
                      <a:pt x="11772" y="0"/>
                    </a:lnTo>
                    <a:lnTo>
                      <a:pt x="11772" y="2456"/>
                    </a:lnTo>
                    <a:lnTo>
                      <a:pt x="13626" y="3531"/>
                    </a:lnTo>
                    <a:lnTo>
                      <a:pt x="17022" y="45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31;p71">
                <a:extLst>
                  <a:ext uri="{FF2B5EF4-FFF2-40B4-BE49-F238E27FC236}">
                    <a16:creationId xmlns:a16="http://schemas.microsoft.com/office/drawing/2014/main" id="{DAA59C3B-B2F2-8488-7413-011AC663977C}"/>
                  </a:ext>
                </a:extLst>
              </p:cNvPr>
              <p:cNvSpPr/>
              <p:nvPr/>
            </p:nvSpPr>
            <p:spPr>
              <a:xfrm>
                <a:off x="6802526" y="1014575"/>
                <a:ext cx="621303" cy="576085"/>
              </a:xfrm>
              <a:custGeom>
                <a:avLst/>
                <a:gdLst/>
                <a:ahLst/>
                <a:cxnLst/>
                <a:rect l="l" t="t" r="r" b="b"/>
                <a:pathLst>
                  <a:path w="12325" h="11428" extrusionOk="0">
                    <a:moveTo>
                      <a:pt x="0" y="5220"/>
                    </a:moveTo>
                    <a:lnTo>
                      <a:pt x="6657" y="3003"/>
                    </a:lnTo>
                    <a:lnTo>
                      <a:pt x="7461" y="5220"/>
                    </a:lnTo>
                    <a:lnTo>
                      <a:pt x="7461" y="11427"/>
                    </a:lnTo>
                    <a:lnTo>
                      <a:pt x="8536" y="3003"/>
                    </a:lnTo>
                    <a:lnTo>
                      <a:pt x="10329" y="1965"/>
                    </a:lnTo>
                    <a:lnTo>
                      <a:pt x="10329" y="5220"/>
                    </a:lnTo>
                    <a:lnTo>
                      <a:pt x="11022" y="927"/>
                    </a:lnTo>
                    <a:lnTo>
                      <a:pt x="12324" y="0"/>
                    </a:lnTo>
                    <a:lnTo>
                      <a:pt x="90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32;p71">
                <a:extLst>
                  <a:ext uri="{FF2B5EF4-FFF2-40B4-BE49-F238E27FC236}">
                    <a16:creationId xmlns:a16="http://schemas.microsoft.com/office/drawing/2014/main" id="{DBCCD812-852B-FB77-E41A-AD7605B43F41}"/>
                  </a:ext>
                </a:extLst>
              </p:cNvPr>
              <p:cNvSpPr/>
              <p:nvPr/>
            </p:nvSpPr>
            <p:spPr>
              <a:xfrm>
                <a:off x="7260003" y="1302722"/>
                <a:ext cx="31355" cy="413917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211" extrusionOk="0">
                    <a:moveTo>
                      <a:pt x="1" y="1"/>
                    </a:moveTo>
                    <a:lnTo>
                      <a:pt x="621" y="357"/>
                    </a:lnTo>
                    <a:lnTo>
                      <a:pt x="1" y="82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33;p71">
                <a:extLst>
                  <a:ext uri="{FF2B5EF4-FFF2-40B4-BE49-F238E27FC236}">
                    <a16:creationId xmlns:a16="http://schemas.microsoft.com/office/drawing/2014/main" id="{F6F9EFAC-9FCC-6345-1281-277C2FF1D0FE}"/>
                  </a:ext>
                </a:extLst>
              </p:cNvPr>
              <p:cNvSpPr/>
              <p:nvPr/>
            </p:nvSpPr>
            <p:spPr>
              <a:xfrm>
                <a:off x="7093496" y="1407375"/>
                <a:ext cx="34077" cy="36345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210" extrusionOk="0">
                    <a:moveTo>
                      <a:pt x="0" y="0"/>
                    </a:moveTo>
                    <a:lnTo>
                      <a:pt x="0" y="7209"/>
                    </a:lnTo>
                    <a:lnTo>
                      <a:pt x="676" y="8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34;p71">
                <a:extLst>
                  <a:ext uri="{FF2B5EF4-FFF2-40B4-BE49-F238E27FC236}">
                    <a16:creationId xmlns:a16="http://schemas.microsoft.com/office/drawing/2014/main" id="{D984AF33-5876-98EF-CAD0-6C39FF63CDB9}"/>
                  </a:ext>
                </a:extLst>
              </p:cNvPr>
              <p:cNvSpPr/>
              <p:nvPr/>
            </p:nvSpPr>
            <p:spPr>
              <a:xfrm>
                <a:off x="7127524" y="1716594"/>
                <a:ext cx="428485" cy="168773"/>
              </a:xfrm>
              <a:custGeom>
                <a:avLst/>
                <a:gdLst/>
                <a:ahLst/>
                <a:cxnLst/>
                <a:rect l="l" t="t" r="r" b="b"/>
                <a:pathLst>
                  <a:path w="8500" h="3348" extrusionOk="0">
                    <a:moveTo>
                      <a:pt x="1" y="3347"/>
                    </a:moveTo>
                    <a:lnTo>
                      <a:pt x="5877" y="1781"/>
                    </a:lnTo>
                    <a:lnTo>
                      <a:pt x="6706" y="1"/>
                    </a:lnTo>
                    <a:lnTo>
                      <a:pt x="8499" y="3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335;p71">
                <a:extLst>
                  <a:ext uri="{FF2B5EF4-FFF2-40B4-BE49-F238E27FC236}">
                    <a16:creationId xmlns:a16="http://schemas.microsoft.com/office/drawing/2014/main" id="{3000447E-C695-42CF-3075-891BDAE90C01}"/>
                  </a:ext>
                </a:extLst>
              </p:cNvPr>
              <p:cNvSpPr/>
              <p:nvPr/>
            </p:nvSpPr>
            <p:spPr>
              <a:xfrm>
                <a:off x="7178640" y="1165908"/>
                <a:ext cx="54191" cy="42475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8426" extrusionOk="0">
                    <a:moveTo>
                      <a:pt x="1075" y="1"/>
                    </a:moveTo>
                    <a:lnTo>
                      <a:pt x="399" y="1014"/>
                    </a:lnTo>
                    <a:lnTo>
                      <a:pt x="0" y="84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336;p71">
                <a:extLst>
                  <a:ext uri="{FF2B5EF4-FFF2-40B4-BE49-F238E27FC236}">
                    <a16:creationId xmlns:a16="http://schemas.microsoft.com/office/drawing/2014/main" id="{29DBACAF-BDCC-333F-F50E-2241CC05ACFD}"/>
                  </a:ext>
                </a:extLst>
              </p:cNvPr>
              <p:cNvSpPr/>
              <p:nvPr/>
            </p:nvSpPr>
            <p:spPr>
              <a:xfrm>
                <a:off x="7323167" y="1061306"/>
                <a:ext cx="35035" cy="21641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293" extrusionOk="0">
                    <a:moveTo>
                      <a:pt x="694" y="0"/>
                    </a:moveTo>
                    <a:lnTo>
                      <a:pt x="332" y="553"/>
                    </a:lnTo>
                    <a:lnTo>
                      <a:pt x="1" y="4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337;p71">
                <a:extLst>
                  <a:ext uri="{FF2B5EF4-FFF2-40B4-BE49-F238E27FC236}">
                    <a16:creationId xmlns:a16="http://schemas.microsoft.com/office/drawing/2014/main" id="{EA25BDEA-F8DE-A7B6-ACF3-D0DC3680EC78}"/>
                  </a:ext>
                </a:extLst>
              </p:cNvPr>
              <p:cNvSpPr/>
              <p:nvPr/>
            </p:nvSpPr>
            <p:spPr>
              <a:xfrm>
                <a:off x="6748032" y="1655950"/>
                <a:ext cx="295655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4551" extrusionOk="0">
                    <a:moveTo>
                      <a:pt x="615" y="0"/>
                    </a:moveTo>
                    <a:lnTo>
                      <a:pt x="1" y="3500"/>
                    </a:lnTo>
                    <a:lnTo>
                      <a:pt x="615" y="4550"/>
                    </a:lnTo>
                    <a:lnTo>
                      <a:pt x="5865" y="4550"/>
                    </a:lnTo>
                    <a:lnTo>
                      <a:pt x="2469" y="3531"/>
                    </a:lnTo>
                    <a:lnTo>
                      <a:pt x="615" y="24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0" name="Google Shape;2452;p71">
            <a:extLst>
              <a:ext uri="{FF2B5EF4-FFF2-40B4-BE49-F238E27FC236}">
                <a16:creationId xmlns:a16="http://schemas.microsoft.com/office/drawing/2014/main" id="{FEC695BD-9A0F-4170-8FC4-1515486E3590}"/>
              </a:ext>
            </a:extLst>
          </p:cNvPr>
          <p:cNvGrpSpPr/>
          <p:nvPr/>
        </p:nvGrpSpPr>
        <p:grpSpPr>
          <a:xfrm>
            <a:off x="4238030" y="3430383"/>
            <a:ext cx="773170" cy="1579263"/>
            <a:chOff x="4482750" y="3019675"/>
            <a:chExt cx="773170" cy="1579263"/>
          </a:xfrm>
        </p:grpSpPr>
        <p:sp>
          <p:nvSpPr>
            <p:cNvPr id="721" name="Google Shape;2453;p71">
              <a:extLst>
                <a:ext uri="{FF2B5EF4-FFF2-40B4-BE49-F238E27FC236}">
                  <a16:creationId xmlns:a16="http://schemas.microsoft.com/office/drawing/2014/main" id="{3EC0AD1F-180F-DE6D-FCD4-4F9E9B85B507}"/>
                </a:ext>
              </a:extLst>
            </p:cNvPr>
            <p:cNvSpPr/>
            <p:nvPr/>
          </p:nvSpPr>
          <p:spPr>
            <a:xfrm>
              <a:off x="4482750" y="3019675"/>
              <a:ext cx="773170" cy="524726"/>
            </a:xfrm>
            <a:custGeom>
              <a:avLst/>
              <a:gdLst/>
              <a:ahLst/>
              <a:cxnLst/>
              <a:rect l="l" t="t" r="r" b="b"/>
              <a:pathLst>
                <a:path w="13970" h="9481" extrusionOk="0">
                  <a:moveTo>
                    <a:pt x="9899" y="0"/>
                  </a:moveTo>
                  <a:lnTo>
                    <a:pt x="8044" y="2094"/>
                  </a:lnTo>
                  <a:lnTo>
                    <a:pt x="7056" y="4341"/>
                  </a:lnTo>
                  <a:lnTo>
                    <a:pt x="6110" y="3390"/>
                  </a:lnTo>
                  <a:lnTo>
                    <a:pt x="4605" y="6159"/>
                  </a:lnTo>
                  <a:lnTo>
                    <a:pt x="4090" y="5662"/>
                  </a:lnTo>
                  <a:lnTo>
                    <a:pt x="2137" y="7301"/>
                  </a:lnTo>
                  <a:lnTo>
                    <a:pt x="798" y="7608"/>
                  </a:lnTo>
                  <a:lnTo>
                    <a:pt x="0" y="9481"/>
                  </a:lnTo>
                  <a:lnTo>
                    <a:pt x="13970" y="9481"/>
                  </a:lnTo>
                  <a:lnTo>
                    <a:pt x="13454" y="7025"/>
                  </a:lnTo>
                  <a:lnTo>
                    <a:pt x="12649" y="6576"/>
                  </a:lnTo>
                  <a:lnTo>
                    <a:pt x="12048" y="6773"/>
                  </a:lnTo>
                  <a:lnTo>
                    <a:pt x="11421" y="3844"/>
                  </a:lnTo>
                  <a:lnTo>
                    <a:pt x="10850" y="2874"/>
                  </a:lnTo>
                  <a:lnTo>
                    <a:pt x="9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454;p71">
              <a:extLst>
                <a:ext uri="{FF2B5EF4-FFF2-40B4-BE49-F238E27FC236}">
                  <a16:creationId xmlns:a16="http://schemas.microsoft.com/office/drawing/2014/main" id="{89C21329-8AA4-6D80-7814-C7ABFF980271}"/>
                </a:ext>
              </a:extLst>
            </p:cNvPr>
            <p:cNvSpPr/>
            <p:nvPr/>
          </p:nvSpPr>
          <p:spPr>
            <a:xfrm>
              <a:off x="5043443" y="3408413"/>
              <a:ext cx="212469" cy="135983"/>
            </a:xfrm>
            <a:custGeom>
              <a:avLst/>
              <a:gdLst/>
              <a:ahLst/>
              <a:cxnLst/>
              <a:rect l="l" t="t" r="r" b="b"/>
              <a:pathLst>
                <a:path w="3839" h="2457" extrusionOk="0">
                  <a:moveTo>
                    <a:pt x="3323" y="1"/>
                  </a:moveTo>
                  <a:lnTo>
                    <a:pt x="2328" y="873"/>
                  </a:lnTo>
                  <a:lnTo>
                    <a:pt x="1450" y="523"/>
                  </a:lnTo>
                  <a:lnTo>
                    <a:pt x="1" y="2457"/>
                  </a:lnTo>
                  <a:lnTo>
                    <a:pt x="3839" y="2457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455;p71">
              <a:extLst>
                <a:ext uri="{FF2B5EF4-FFF2-40B4-BE49-F238E27FC236}">
                  <a16:creationId xmlns:a16="http://schemas.microsoft.com/office/drawing/2014/main" id="{0A56AB3E-0538-E1D3-AA7C-AFC01BB81268}"/>
                </a:ext>
              </a:extLst>
            </p:cNvPr>
            <p:cNvSpPr/>
            <p:nvPr/>
          </p:nvSpPr>
          <p:spPr>
            <a:xfrm>
              <a:off x="4852837" y="3178679"/>
              <a:ext cx="296705" cy="365720"/>
            </a:xfrm>
            <a:custGeom>
              <a:avLst/>
              <a:gdLst/>
              <a:ahLst/>
              <a:cxnLst/>
              <a:rect l="l" t="t" r="r" b="b"/>
              <a:pathLst>
                <a:path w="5361" h="6608" extrusionOk="0">
                  <a:moveTo>
                    <a:pt x="4163" y="1"/>
                  </a:moveTo>
                  <a:lnTo>
                    <a:pt x="4108" y="928"/>
                  </a:lnTo>
                  <a:lnTo>
                    <a:pt x="3383" y="744"/>
                  </a:lnTo>
                  <a:lnTo>
                    <a:pt x="3015" y="2678"/>
                  </a:lnTo>
                  <a:lnTo>
                    <a:pt x="2020" y="547"/>
                  </a:lnTo>
                  <a:lnTo>
                    <a:pt x="1118" y="3360"/>
                  </a:lnTo>
                  <a:lnTo>
                    <a:pt x="436" y="2696"/>
                  </a:lnTo>
                  <a:lnTo>
                    <a:pt x="0" y="6608"/>
                  </a:lnTo>
                  <a:lnTo>
                    <a:pt x="3445" y="6608"/>
                  </a:lnTo>
                  <a:lnTo>
                    <a:pt x="4612" y="4152"/>
                  </a:lnTo>
                  <a:lnTo>
                    <a:pt x="5361" y="3900"/>
                  </a:lnTo>
                  <a:lnTo>
                    <a:pt x="4734" y="971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456;p71">
              <a:extLst>
                <a:ext uri="{FF2B5EF4-FFF2-40B4-BE49-F238E27FC236}">
                  <a16:creationId xmlns:a16="http://schemas.microsoft.com/office/drawing/2014/main" id="{D87259FC-CA42-3015-7222-93510DBF8F42}"/>
                </a:ext>
              </a:extLst>
            </p:cNvPr>
            <p:cNvSpPr/>
            <p:nvPr/>
          </p:nvSpPr>
          <p:spPr>
            <a:xfrm>
              <a:off x="4482750" y="3259925"/>
              <a:ext cx="394278" cy="284473"/>
            </a:xfrm>
            <a:custGeom>
              <a:avLst/>
              <a:gdLst/>
              <a:ahLst/>
              <a:cxnLst/>
              <a:rect l="l" t="t" r="r" b="b"/>
              <a:pathLst>
                <a:path w="7124" h="5140" extrusionOk="0">
                  <a:moveTo>
                    <a:pt x="7056" y="0"/>
                  </a:moveTo>
                  <a:lnTo>
                    <a:pt x="6527" y="878"/>
                  </a:lnTo>
                  <a:lnTo>
                    <a:pt x="6153" y="332"/>
                  </a:lnTo>
                  <a:lnTo>
                    <a:pt x="5784" y="1302"/>
                  </a:lnTo>
                  <a:lnTo>
                    <a:pt x="4605" y="1818"/>
                  </a:lnTo>
                  <a:lnTo>
                    <a:pt x="4188" y="2315"/>
                  </a:lnTo>
                  <a:lnTo>
                    <a:pt x="3445" y="2315"/>
                  </a:lnTo>
                  <a:lnTo>
                    <a:pt x="2438" y="3507"/>
                  </a:lnTo>
                  <a:lnTo>
                    <a:pt x="2180" y="3114"/>
                  </a:lnTo>
                  <a:lnTo>
                    <a:pt x="798" y="3267"/>
                  </a:lnTo>
                  <a:lnTo>
                    <a:pt x="0" y="5140"/>
                  </a:lnTo>
                  <a:lnTo>
                    <a:pt x="6687" y="5140"/>
                  </a:lnTo>
                  <a:lnTo>
                    <a:pt x="7123" y="1228"/>
                  </a:lnTo>
                  <a:lnTo>
                    <a:pt x="7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457;p71">
              <a:extLst>
                <a:ext uri="{FF2B5EF4-FFF2-40B4-BE49-F238E27FC236}">
                  <a16:creationId xmlns:a16="http://schemas.microsoft.com/office/drawing/2014/main" id="{A07FEA61-392E-FB8A-DBBE-02B6FCEC221F}"/>
                </a:ext>
              </a:extLst>
            </p:cNvPr>
            <p:cNvSpPr/>
            <p:nvPr/>
          </p:nvSpPr>
          <p:spPr>
            <a:xfrm>
              <a:off x="4679831" y="3374432"/>
              <a:ext cx="179152" cy="116944"/>
            </a:xfrm>
            <a:custGeom>
              <a:avLst/>
              <a:gdLst/>
              <a:ahLst/>
              <a:cxnLst/>
              <a:rect l="l" t="t" r="r" b="b"/>
              <a:pathLst>
                <a:path w="3237" h="2113" extrusionOk="0">
                  <a:moveTo>
                    <a:pt x="3237" y="1"/>
                  </a:moveTo>
                  <a:lnTo>
                    <a:pt x="2273" y="615"/>
                  </a:lnTo>
                  <a:lnTo>
                    <a:pt x="2193" y="271"/>
                  </a:lnTo>
                  <a:lnTo>
                    <a:pt x="1" y="2113"/>
                  </a:lnTo>
                  <a:lnTo>
                    <a:pt x="2119" y="1272"/>
                  </a:lnTo>
                  <a:lnTo>
                    <a:pt x="2260" y="1683"/>
                  </a:lnTo>
                  <a:lnTo>
                    <a:pt x="3126" y="388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458;p71">
              <a:extLst>
                <a:ext uri="{FF2B5EF4-FFF2-40B4-BE49-F238E27FC236}">
                  <a16:creationId xmlns:a16="http://schemas.microsoft.com/office/drawing/2014/main" id="{94938C8D-6F09-78BB-5D50-7096CEC5E535}"/>
                </a:ext>
              </a:extLst>
            </p:cNvPr>
            <p:cNvSpPr/>
            <p:nvPr/>
          </p:nvSpPr>
          <p:spPr>
            <a:xfrm>
              <a:off x="4485794" y="3541627"/>
              <a:ext cx="767082" cy="1057311"/>
            </a:xfrm>
            <a:custGeom>
              <a:avLst/>
              <a:gdLst/>
              <a:ahLst/>
              <a:cxnLst/>
              <a:rect l="l" t="t" r="r" b="b"/>
              <a:pathLst>
                <a:path w="13860" h="19104" extrusionOk="0">
                  <a:moveTo>
                    <a:pt x="0" y="1"/>
                  </a:moveTo>
                  <a:lnTo>
                    <a:pt x="418" y="5460"/>
                  </a:lnTo>
                  <a:lnTo>
                    <a:pt x="1014" y="7688"/>
                  </a:lnTo>
                  <a:lnTo>
                    <a:pt x="3341" y="10200"/>
                  </a:lnTo>
                  <a:lnTo>
                    <a:pt x="3857" y="9076"/>
                  </a:lnTo>
                  <a:lnTo>
                    <a:pt x="6110" y="13804"/>
                  </a:lnTo>
                  <a:lnTo>
                    <a:pt x="6687" y="13147"/>
                  </a:lnTo>
                  <a:lnTo>
                    <a:pt x="6687" y="15167"/>
                  </a:lnTo>
                  <a:lnTo>
                    <a:pt x="8167" y="19103"/>
                  </a:lnTo>
                  <a:lnTo>
                    <a:pt x="10851" y="14971"/>
                  </a:lnTo>
                  <a:lnTo>
                    <a:pt x="11422" y="12767"/>
                  </a:lnTo>
                  <a:lnTo>
                    <a:pt x="12048" y="6135"/>
                  </a:lnTo>
                  <a:lnTo>
                    <a:pt x="12650" y="6583"/>
                  </a:lnTo>
                  <a:lnTo>
                    <a:pt x="13454" y="5570"/>
                  </a:lnTo>
                  <a:lnTo>
                    <a:pt x="138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459;p71">
              <a:extLst>
                <a:ext uri="{FF2B5EF4-FFF2-40B4-BE49-F238E27FC236}">
                  <a16:creationId xmlns:a16="http://schemas.microsoft.com/office/drawing/2014/main" id="{B8023E2C-19F8-B778-8234-5C76A560DA66}"/>
                </a:ext>
              </a:extLst>
            </p:cNvPr>
            <p:cNvSpPr/>
            <p:nvPr/>
          </p:nvSpPr>
          <p:spPr>
            <a:xfrm>
              <a:off x="5046543" y="3541627"/>
              <a:ext cx="206326" cy="308327"/>
            </a:xfrm>
            <a:custGeom>
              <a:avLst/>
              <a:gdLst/>
              <a:ahLst/>
              <a:cxnLst/>
              <a:rect l="l" t="t" r="r" b="b"/>
              <a:pathLst>
                <a:path w="3728" h="5571" extrusionOk="0">
                  <a:moveTo>
                    <a:pt x="0" y="1"/>
                  </a:moveTo>
                  <a:lnTo>
                    <a:pt x="1001" y="4778"/>
                  </a:lnTo>
                  <a:lnTo>
                    <a:pt x="2327" y="3593"/>
                  </a:lnTo>
                  <a:lnTo>
                    <a:pt x="3322" y="557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460;p71">
              <a:extLst>
                <a:ext uri="{FF2B5EF4-FFF2-40B4-BE49-F238E27FC236}">
                  <a16:creationId xmlns:a16="http://schemas.microsoft.com/office/drawing/2014/main" id="{1286DBA8-8EAB-139F-5783-D84FA3819888}"/>
                </a:ext>
              </a:extLst>
            </p:cNvPr>
            <p:cNvSpPr/>
            <p:nvPr/>
          </p:nvSpPr>
          <p:spPr>
            <a:xfrm>
              <a:off x="4855881" y="3541627"/>
              <a:ext cx="296705" cy="828570"/>
            </a:xfrm>
            <a:custGeom>
              <a:avLst/>
              <a:gdLst/>
              <a:ahLst/>
              <a:cxnLst/>
              <a:rect l="l" t="t" r="r" b="b"/>
              <a:pathLst>
                <a:path w="5361" h="14971" extrusionOk="0">
                  <a:moveTo>
                    <a:pt x="0" y="1"/>
                  </a:moveTo>
                  <a:lnTo>
                    <a:pt x="664" y="11698"/>
                  </a:lnTo>
                  <a:lnTo>
                    <a:pt x="1677" y="8689"/>
                  </a:lnTo>
                  <a:lnTo>
                    <a:pt x="2450" y="10875"/>
                  </a:lnTo>
                  <a:lnTo>
                    <a:pt x="3445" y="6049"/>
                  </a:lnTo>
                  <a:lnTo>
                    <a:pt x="3384" y="13282"/>
                  </a:lnTo>
                  <a:lnTo>
                    <a:pt x="3384" y="13282"/>
                  </a:lnTo>
                  <a:lnTo>
                    <a:pt x="4108" y="12871"/>
                  </a:lnTo>
                  <a:lnTo>
                    <a:pt x="4164" y="14971"/>
                  </a:lnTo>
                  <a:lnTo>
                    <a:pt x="4735" y="12767"/>
                  </a:lnTo>
                  <a:lnTo>
                    <a:pt x="5361" y="6135"/>
                  </a:lnTo>
                  <a:lnTo>
                    <a:pt x="4612" y="5570"/>
                  </a:lnTo>
                  <a:lnTo>
                    <a:pt x="34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461;p71">
              <a:extLst>
                <a:ext uri="{FF2B5EF4-FFF2-40B4-BE49-F238E27FC236}">
                  <a16:creationId xmlns:a16="http://schemas.microsoft.com/office/drawing/2014/main" id="{808CCA14-1011-9AAF-1C84-234A11BEBEE2}"/>
                </a:ext>
              </a:extLst>
            </p:cNvPr>
            <p:cNvSpPr/>
            <p:nvPr/>
          </p:nvSpPr>
          <p:spPr>
            <a:xfrm>
              <a:off x="4485794" y="3541627"/>
              <a:ext cx="406841" cy="727676"/>
            </a:xfrm>
            <a:custGeom>
              <a:avLst/>
              <a:gdLst/>
              <a:ahLst/>
              <a:cxnLst/>
              <a:rect l="l" t="t" r="r" b="b"/>
              <a:pathLst>
                <a:path w="7351" h="13148" extrusionOk="0">
                  <a:moveTo>
                    <a:pt x="0" y="1"/>
                  </a:moveTo>
                  <a:lnTo>
                    <a:pt x="418" y="5460"/>
                  </a:lnTo>
                  <a:lnTo>
                    <a:pt x="1462" y="7019"/>
                  </a:lnTo>
                  <a:lnTo>
                    <a:pt x="1744" y="4489"/>
                  </a:lnTo>
                  <a:lnTo>
                    <a:pt x="2702" y="7953"/>
                  </a:lnTo>
                  <a:lnTo>
                    <a:pt x="3445" y="7953"/>
                  </a:lnTo>
                  <a:lnTo>
                    <a:pt x="3857" y="9076"/>
                  </a:lnTo>
                  <a:lnTo>
                    <a:pt x="6055" y="6571"/>
                  </a:lnTo>
                  <a:lnTo>
                    <a:pt x="6147" y="10888"/>
                  </a:lnTo>
                  <a:lnTo>
                    <a:pt x="6528" y="9653"/>
                  </a:lnTo>
                  <a:lnTo>
                    <a:pt x="6687" y="13147"/>
                  </a:lnTo>
                  <a:lnTo>
                    <a:pt x="7351" y="1169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462;p71">
              <a:extLst>
                <a:ext uri="{FF2B5EF4-FFF2-40B4-BE49-F238E27FC236}">
                  <a16:creationId xmlns:a16="http://schemas.microsoft.com/office/drawing/2014/main" id="{57AC9943-F6CD-E335-8D56-0CCD9A496406}"/>
                </a:ext>
              </a:extLst>
            </p:cNvPr>
            <p:cNvSpPr/>
            <p:nvPr/>
          </p:nvSpPr>
          <p:spPr>
            <a:xfrm>
              <a:off x="4641754" y="3715630"/>
              <a:ext cx="250879" cy="148933"/>
            </a:xfrm>
            <a:custGeom>
              <a:avLst/>
              <a:gdLst/>
              <a:ahLst/>
              <a:cxnLst/>
              <a:rect l="l" t="t" r="r" b="b"/>
              <a:pathLst>
                <a:path w="4533" h="2691" extrusionOk="0">
                  <a:moveTo>
                    <a:pt x="3384" y="1"/>
                  </a:moveTo>
                  <a:lnTo>
                    <a:pt x="2475" y="1407"/>
                  </a:lnTo>
                  <a:lnTo>
                    <a:pt x="1" y="326"/>
                  </a:lnTo>
                  <a:lnTo>
                    <a:pt x="2568" y="2690"/>
                  </a:lnTo>
                  <a:lnTo>
                    <a:pt x="3403" y="1376"/>
                  </a:lnTo>
                  <a:lnTo>
                    <a:pt x="4533" y="2162"/>
                  </a:lnTo>
                  <a:lnTo>
                    <a:pt x="4397" y="16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AC6038-4F7F-642B-952A-6B6EF1FD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833"/>
            <a:ext cx="9144000" cy="1887833"/>
          </a:xfrm>
          <a:prstGeom prst="rect">
            <a:avLst/>
          </a:prstGeom>
        </p:spPr>
      </p:pic>
      <p:sp>
        <p:nvSpPr>
          <p:cNvPr id="742" name="Google Shape;678;p42">
            <a:extLst>
              <a:ext uri="{FF2B5EF4-FFF2-40B4-BE49-F238E27FC236}">
                <a16:creationId xmlns:a16="http://schemas.microsoft.com/office/drawing/2014/main" id="{1D955608-2B30-CC13-D705-7D22856461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288" y="3238528"/>
            <a:ext cx="4322824" cy="380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Left Bar chart offers survived passenger age group breakdown: children, adults, seniors</a:t>
            </a:r>
          </a:p>
        </p:txBody>
      </p:sp>
      <p:cxnSp>
        <p:nvCxnSpPr>
          <p:cNvPr id="743" name="Google Shape;1586;p60">
            <a:extLst>
              <a:ext uri="{FF2B5EF4-FFF2-40B4-BE49-F238E27FC236}">
                <a16:creationId xmlns:a16="http://schemas.microsoft.com/office/drawing/2014/main" id="{24112E62-F434-5199-93FA-D1C266F7F0EC}"/>
              </a:ext>
            </a:extLst>
          </p:cNvPr>
          <p:cNvCxnSpPr>
            <a:cxnSpLocks/>
          </p:cNvCxnSpPr>
          <p:nvPr/>
        </p:nvCxnSpPr>
        <p:spPr>
          <a:xfrm flipH="1">
            <a:off x="147276" y="3338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44" name="Google Shape;678;p42">
            <a:extLst>
              <a:ext uri="{FF2B5EF4-FFF2-40B4-BE49-F238E27FC236}">
                <a16:creationId xmlns:a16="http://schemas.microsoft.com/office/drawing/2014/main" id="{5A2E6867-7643-C5E3-7020-3C57A4D723B5}"/>
              </a:ext>
            </a:extLst>
          </p:cNvPr>
          <p:cNvSpPr txBox="1">
            <a:spLocks/>
          </p:cNvSpPr>
          <p:nvPr/>
        </p:nvSpPr>
        <p:spPr>
          <a:xfrm>
            <a:off x="150893" y="3597767"/>
            <a:ext cx="4463370" cy="16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Children are displayed in blue, adults – in orange, seniors – in red</a:t>
            </a:r>
          </a:p>
        </p:txBody>
      </p:sp>
      <p:cxnSp>
        <p:nvCxnSpPr>
          <p:cNvPr id="745" name="Google Shape;1586;p60">
            <a:extLst>
              <a:ext uri="{FF2B5EF4-FFF2-40B4-BE49-F238E27FC236}">
                <a16:creationId xmlns:a16="http://schemas.microsoft.com/office/drawing/2014/main" id="{9AB54A05-B212-DC23-3770-E4EC4D3DFF10}"/>
              </a:ext>
            </a:extLst>
          </p:cNvPr>
          <p:cNvCxnSpPr>
            <a:cxnSpLocks/>
          </p:cNvCxnSpPr>
          <p:nvPr/>
        </p:nvCxnSpPr>
        <p:spPr>
          <a:xfrm flipH="1">
            <a:off x="148710" y="36632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46" name="Google Shape;678;p42">
            <a:extLst>
              <a:ext uri="{FF2B5EF4-FFF2-40B4-BE49-F238E27FC236}">
                <a16:creationId xmlns:a16="http://schemas.microsoft.com/office/drawing/2014/main" id="{3DB1A80A-AE04-F0FD-0209-260070999CDD}"/>
              </a:ext>
            </a:extLst>
          </p:cNvPr>
          <p:cNvSpPr txBox="1">
            <a:spLocks/>
          </p:cNvSpPr>
          <p:nvPr/>
        </p:nvSpPr>
        <p:spPr>
          <a:xfrm>
            <a:off x="150891" y="3938004"/>
            <a:ext cx="4177841" cy="10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survived passengers were adults (224). But children had the highest survival rate (54%).</a:t>
            </a:r>
          </a:p>
        </p:txBody>
      </p:sp>
      <p:cxnSp>
        <p:nvCxnSpPr>
          <p:cNvPr id="747" name="Google Shape;1586;p60">
            <a:extLst>
              <a:ext uri="{FF2B5EF4-FFF2-40B4-BE49-F238E27FC236}">
                <a16:creationId xmlns:a16="http://schemas.microsoft.com/office/drawing/2014/main" id="{BDDC2C7A-D664-A3D2-AA47-95B67E8C7430}"/>
              </a:ext>
            </a:extLst>
          </p:cNvPr>
          <p:cNvCxnSpPr>
            <a:cxnSpLocks/>
          </p:cNvCxnSpPr>
          <p:nvPr/>
        </p:nvCxnSpPr>
        <p:spPr>
          <a:xfrm flipH="1">
            <a:off x="148710" y="3908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9" name="Google Shape;1586;p60">
            <a:extLst>
              <a:ext uri="{FF2B5EF4-FFF2-40B4-BE49-F238E27FC236}">
                <a16:creationId xmlns:a16="http://schemas.microsoft.com/office/drawing/2014/main" id="{A2A4B3D2-EC9F-1300-168B-A1A042C37DC4}"/>
              </a:ext>
            </a:extLst>
          </p:cNvPr>
          <p:cNvCxnSpPr>
            <a:cxnSpLocks/>
          </p:cNvCxnSpPr>
          <p:nvPr/>
        </p:nvCxnSpPr>
        <p:spPr>
          <a:xfrm flipH="1">
            <a:off x="144995" y="42630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50" name="Google Shape;678;p42">
            <a:extLst>
              <a:ext uri="{FF2B5EF4-FFF2-40B4-BE49-F238E27FC236}">
                <a16:creationId xmlns:a16="http://schemas.microsoft.com/office/drawing/2014/main" id="{3F03A4E7-24F7-6908-0234-5FC57EADFDAF}"/>
              </a:ext>
            </a:extLst>
          </p:cNvPr>
          <p:cNvSpPr txBox="1">
            <a:spLocks/>
          </p:cNvSpPr>
          <p:nvPr/>
        </p:nvSpPr>
        <p:spPr>
          <a:xfrm>
            <a:off x="148711" y="4202174"/>
            <a:ext cx="4034156" cy="30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Group dropdown allows filtering passengers based on whether they were children, adults or seniors</a:t>
            </a:r>
          </a:p>
        </p:txBody>
      </p:sp>
      <p:sp>
        <p:nvSpPr>
          <p:cNvPr id="752" name="Google Shape;678;p42">
            <a:extLst>
              <a:ext uri="{FF2B5EF4-FFF2-40B4-BE49-F238E27FC236}">
                <a16:creationId xmlns:a16="http://schemas.microsoft.com/office/drawing/2014/main" id="{737BE2A4-A8EC-A59C-88FF-9521C1F6CC78}"/>
              </a:ext>
            </a:extLst>
          </p:cNvPr>
          <p:cNvSpPr txBox="1">
            <a:spLocks/>
          </p:cNvSpPr>
          <p:nvPr/>
        </p:nvSpPr>
        <p:spPr>
          <a:xfrm>
            <a:off x="5038909" y="3223606"/>
            <a:ext cx="3608654" cy="3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Right Bar chart shows survived/perished passenger breakdown by gender</a:t>
            </a:r>
          </a:p>
        </p:txBody>
      </p:sp>
      <p:cxnSp>
        <p:nvCxnSpPr>
          <p:cNvPr id="753" name="Google Shape;1586;p60">
            <a:extLst>
              <a:ext uri="{FF2B5EF4-FFF2-40B4-BE49-F238E27FC236}">
                <a16:creationId xmlns:a16="http://schemas.microsoft.com/office/drawing/2014/main" id="{DC7BEE65-47A0-25E9-944B-DEF871FEC079}"/>
              </a:ext>
            </a:extLst>
          </p:cNvPr>
          <p:cNvCxnSpPr>
            <a:cxnSpLocks/>
          </p:cNvCxnSpPr>
          <p:nvPr/>
        </p:nvCxnSpPr>
        <p:spPr>
          <a:xfrm flipH="1">
            <a:off x="5073897" y="3334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54" name="Google Shape;678;p42">
            <a:extLst>
              <a:ext uri="{FF2B5EF4-FFF2-40B4-BE49-F238E27FC236}">
                <a16:creationId xmlns:a16="http://schemas.microsoft.com/office/drawing/2014/main" id="{3F9129EB-4C4F-6AC6-2287-6955885CC297}"/>
              </a:ext>
            </a:extLst>
          </p:cNvPr>
          <p:cNvSpPr txBox="1">
            <a:spLocks/>
          </p:cNvSpPr>
          <p:nvPr/>
        </p:nvSpPr>
        <p:spPr>
          <a:xfrm>
            <a:off x="5077514" y="3619070"/>
            <a:ext cx="4040226" cy="19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survived people were females (233)</a:t>
            </a:r>
          </a:p>
        </p:txBody>
      </p:sp>
      <p:cxnSp>
        <p:nvCxnSpPr>
          <p:cNvPr id="755" name="Google Shape;1586;p60">
            <a:extLst>
              <a:ext uri="{FF2B5EF4-FFF2-40B4-BE49-F238E27FC236}">
                <a16:creationId xmlns:a16="http://schemas.microsoft.com/office/drawing/2014/main" id="{C89B8366-5D75-69B6-9A5C-A5650AF4C7F7}"/>
              </a:ext>
            </a:extLst>
          </p:cNvPr>
          <p:cNvCxnSpPr>
            <a:cxnSpLocks/>
          </p:cNvCxnSpPr>
          <p:nvPr/>
        </p:nvCxnSpPr>
        <p:spPr>
          <a:xfrm flipH="1">
            <a:off x="5075331" y="37079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56" name="Google Shape;678;p42">
            <a:extLst>
              <a:ext uri="{FF2B5EF4-FFF2-40B4-BE49-F238E27FC236}">
                <a16:creationId xmlns:a16="http://schemas.microsoft.com/office/drawing/2014/main" id="{FE51ED41-1111-954F-8FA8-7F1CC11BDE01}"/>
              </a:ext>
            </a:extLst>
          </p:cNvPr>
          <p:cNvSpPr txBox="1">
            <a:spLocks/>
          </p:cNvSpPr>
          <p:nvPr/>
        </p:nvSpPr>
        <p:spPr>
          <a:xfrm>
            <a:off x="5066364" y="3829508"/>
            <a:ext cx="4048836" cy="23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Females are displayed in blue, males – in orange</a:t>
            </a:r>
          </a:p>
        </p:txBody>
      </p:sp>
      <p:cxnSp>
        <p:nvCxnSpPr>
          <p:cNvPr id="757" name="Google Shape;1586;p60">
            <a:extLst>
              <a:ext uri="{FF2B5EF4-FFF2-40B4-BE49-F238E27FC236}">
                <a16:creationId xmlns:a16="http://schemas.microsoft.com/office/drawing/2014/main" id="{C49900BF-E5C0-0B4B-87B7-2C49C49F9AAF}"/>
              </a:ext>
            </a:extLst>
          </p:cNvPr>
          <p:cNvCxnSpPr>
            <a:cxnSpLocks/>
          </p:cNvCxnSpPr>
          <p:nvPr/>
        </p:nvCxnSpPr>
        <p:spPr>
          <a:xfrm flipH="1">
            <a:off x="5086484" y="39460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58" name="Google Shape;678;p42">
            <a:extLst>
              <a:ext uri="{FF2B5EF4-FFF2-40B4-BE49-F238E27FC236}">
                <a16:creationId xmlns:a16="http://schemas.microsoft.com/office/drawing/2014/main" id="{D622E291-96C2-DAAA-F21E-78089F21709E}"/>
              </a:ext>
            </a:extLst>
          </p:cNvPr>
          <p:cNvSpPr txBox="1">
            <a:spLocks/>
          </p:cNvSpPr>
          <p:nvPr/>
        </p:nvSpPr>
        <p:spPr>
          <a:xfrm>
            <a:off x="5062650" y="4127451"/>
            <a:ext cx="3700845" cy="33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Status filter allows viewing only survived or perished passengers by gender</a:t>
            </a:r>
          </a:p>
        </p:txBody>
      </p:sp>
      <p:cxnSp>
        <p:nvCxnSpPr>
          <p:cNvPr id="759" name="Google Shape;1586;p60">
            <a:extLst>
              <a:ext uri="{FF2B5EF4-FFF2-40B4-BE49-F238E27FC236}">
                <a16:creationId xmlns:a16="http://schemas.microsoft.com/office/drawing/2014/main" id="{90503344-A5EB-B713-2604-834D911DE51F}"/>
              </a:ext>
            </a:extLst>
          </p:cNvPr>
          <p:cNvCxnSpPr>
            <a:cxnSpLocks/>
          </p:cNvCxnSpPr>
          <p:nvPr/>
        </p:nvCxnSpPr>
        <p:spPr>
          <a:xfrm flipH="1">
            <a:off x="5090204" y="42052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3438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D9063D5C-483D-5D84-6671-51C265924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4;p42">
            <a:extLst>
              <a:ext uri="{FF2B5EF4-FFF2-40B4-BE49-F238E27FC236}">
                <a16:creationId xmlns:a16="http://schemas.microsoft.com/office/drawing/2014/main" id="{67E6A3C9-AA4B-1034-28A0-B4A30B4B1C72}"/>
              </a:ext>
            </a:extLst>
          </p:cNvPr>
          <p:cNvSpPr/>
          <p:nvPr/>
        </p:nvSpPr>
        <p:spPr>
          <a:xfrm flipH="1">
            <a:off x="2592422" y="2184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84;p42">
            <a:extLst>
              <a:ext uri="{FF2B5EF4-FFF2-40B4-BE49-F238E27FC236}">
                <a16:creationId xmlns:a16="http://schemas.microsoft.com/office/drawing/2014/main" id="{7A495515-84E4-7436-7C3D-B2DF74B1DF22}"/>
              </a:ext>
            </a:extLst>
          </p:cNvPr>
          <p:cNvSpPr txBox="1">
            <a:spLocks/>
          </p:cNvSpPr>
          <p:nvPr/>
        </p:nvSpPr>
        <p:spPr>
          <a:xfrm>
            <a:off x="2732563" y="95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4" name="Google Shape;685;p42">
            <a:extLst>
              <a:ext uri="{FF2B5EF4-FFF2-40B4-BE49-F238E27FC236}">
                <a16:creationId xmlns:a16="http://schemas.microsoft.com/office/drawing/2014/main" id="{B918E36F-94E9-417F-4058-AE71F9C3D5A3}"/>
              </a:ext>
            </a:extLst>
          </p:cNvPr>
          <p:cNvSpPr txBox="1">
            <a:spLocks/>
          </p:cNvSpPr>
          <p:nvPr/>
        </p:nvSpPr>
        <p:spPr>
          <a:xfrm>
            <a:off x="3056575" y="-547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2"/>
                </a:solidFill>
              </a:rPr>
              <a:t>Survival Analysis</a:t>
            </a:r>
          </a:p>
        </p:txBody>
      </p:sp>
      <p:grpSp>
        <p:nvGrpSpPr>
          <p:cNvPr id="15" name="Google Shape;1045;p50">
            <a:extLst>
              <a:ext uri="{FF2B5EF4-FFF2-40B4-BE49-F238E27FC236}">
                <a16:creationId xmlns:a16="http://schemas.microsoft.com/office/drawing/2014/main" id="{FCAEA1A9-D45A-3EFE-2F09-CA1CF10E07B6}"/>
              </a:ext>
            </a:extLst>
          </p:cNvPr>
          <p:cNvGrpSpPr/>
          <p:nvPr/>
        </p:nvGrpSpPr>
        <p:grpSpPr>
          <a:xfrm>
            <a:off x="7332710" y="33554"/>
            <a:ext cx="1755275" cy="975224"/>
            <a:chOff x="6921060" y="349239"/>
            <a:chExt cx="1755275" cy="975224"/>
          </a:xfrm>
        </p:grpSpPr>
        <p:grpSp>
          <p:nvGrpSpPr>
            <p:cNvPr id="16" name="Google Shape;1046;p50">
              <a:extLst>
                <a:ext uri="{FF2B5EF4-FFF2-40B4-BE49-F238E27FC236}">
                  <a16:creationId xmlns:a16="http://schemas.microsoft.com/office/drawing/2014/main" id="{DB02D0E1-6484-C485-9AC6-B7DAD7732147}"/>
                </a:ext>
              </a:extLst>
            </p:cNvPr>
            <p:cNvGrpSpPr/>
            <p:nvPr/>
          </p:nvGrpSpPr>
          <p:grpSpPr>
            <a:xfrm rot="-1274724">
              <a:off x="6929007" y="651807"/>
              <a:ext cx="1739382" cy="370088"/>
              <a:chOff x="4122625" y="3917225"/>
              <a:chExt cx="2301162" cy="489618"/>
            </a:xfrm>
          </p:grpSpPr>
          <p:sp>
            <p:nvSpPr>
              <p:cNvPr id="20" name="Google Shape;1047;p50">
                <a:extLst>
                  <a:ext uri="{FF2B5EF4-FFF2-40B4-BE49-F238E27FC236}">
                    <a16:creationId xmlns:a16="http://schemas.microsoft.com/office/drawing/2014/main" id="{C1AA7B37-07EC-A868-5E2D-52DF2B62487D}"/>
                  </a:ext>
                </a:extLst>
              </p:cNvPr>
              <p:cNvSpPr/>
              <p:nvPr/>
            </p:nvSpPr>
            <p:spPr>
              <a:xfrm rot="10800000">
                <a:off x="4122625" y="4020125"/>
                <a:ext cx="2162400" cy="386700"/>
              </a:xfrm>
              <a:prstGeom prst="trapezoid">
                <a:avLst>
                  <a:gd name="adj" fmla="val 1534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48;p50">
                <a:extLst>
                  <a:ext uri="{FF2B5EF4-FFF2-40B4-BE49-F238E27FC236}">
                    <a16:creationId xmlns:a16="http://schemas.microsoft.com/office/drawing/2014/main" id="{9AE48538-CD6B-6F85-E98F-1D0EA179B00F}"/>
                  </a:ext>
                </a:extLst>
              </p:cNvPr>
              <p:cNvSpPr/>
              <p:nvPr/>
            </p:nvSpPr>
            <p:spPr>
              <a:xfrm>
                <a:off x="5721463" y="3917225"/>
                <a:ext cx="702324" cy="489618"/>
              </a:xfrm>
              <a:prstGeom prst="irregularSeal1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1049;p50">
                <a:extLst>
                  <a:ext uri="{FF2B5EF4-FFF2-40B4-BE49-F238E27FC236}">
                    <a16:creationId xmlns:a16="http://schemas.microsoft.com/office/drawing/2014/main" id="{CBC22CE4-6491-AD3E-31F7-996B2A8F6851}"/>
                  </a:ext>
                </a:extLst>
              </p:cNvPr>
              <p:cNvGrpSpPr/>
              <p:nvPr/>
            </p:nvGrpSpPr>
            <p:grpSpPr>
              <a:xfrm>
                <a:off x="4204225" y="3917225"/>
                <a:ext cx="2007900" cy="102900"/>
                <a:chOff x="4204225" y="3917225"/>
                <a:chExt cx="2007900" cy="102900"/>
              </a:xfrm>
            </p:grpSpPr>
            <p:sp>
              <p:nvSpPr>
                <p:cNvPr id="23" name="Google Shape;1050;p50">
                  <a:extLst>
                    <a:ext uri="{FF2B5EF4-FFF2-40B4-BE49-F238E27FC236}">
                      <a16:creationId xmlns:a16="http://schemas.microsoft.com/office/drawing/2014/main" id="{247BA30F-FEA7-23FB-0775-9FF18E55B2F4}"/>
                    </a:ext>
                  </a:extLst>
                </p:cNvPr>
                <p:cNvSpPr/>
                <p:nvPr/>
              </p:nvSpPr>
              <p:spPr>
                <a:xfrm>
                  <a:off x="4204225" y="3917225"/>
                  <a:ext cx="2007900" cy="10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" name="Google Shape;1051;p50">
                  <a:extLst>
                    <a:ext uri="{FF2B5EF4-FFF2-40B4-BE49-F238E27FC236}">
                      <a16:creationId xmlns:a16="http://schemas.microsoft.com/office/drawing/2014/main" id="{949A0D22-1E8E-A4E8-D150-ECE0047981A3}"/>
                    </a:ext>
                  </a:extLst>
                </p:cNvPr>
                <p:cNvGrpSpPr/>
                <p:nvPr/>
              </p:nvGrpSpPr>
              <p:grpSpPr>
                <a:xfrm>
                  <a:off x="4290120" y="3941350"/>
                  <a:ext cx="1836108" cy="54560"/>
                  <a:chOff x="4290120" y="3941350"/>
                  <a:chExt cx="1836108" cy="54560"/>
                </a:xfrm>
              </p:grpSpPr>
              <p:sp>
                <p:nvSpPr>
                  <p:cNvPr id="25" name="Google Shape;1052;p50">
                    <a:extLst>
                      <a:ext uri="{FF2B5EF4-FFF2-40B4-BE49-F238E27FC236}">
                        <a16:creationId xmlns:a16="http://schemas.microsoft.com/office/drawing/2014/main" id="{FC3C86DE-F93B-0231-6D12-5EA81FCDD890}"/>
                      </a:ext>
                    </a:extLst>
                  </p:cNvPr>
                  <p:cNvSpPr/>
                  <p:nvPr/>
                </p:nvSpPr>
                <p:spPr>
                  <a:xfrm>
                    <a:off x="429012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1053;p50">
                    <a:extLst>
                      <a:ext uri="{FF2B5EF4-FFF2-40B4-BE49-F238E27FC236}">
                        <a16:creationId xmlns:a16="http://schemas.microsoft.com/office/drawing/2014/main" id="{36D3E0DC-4657-F691-2AA7-D5E2E9BC977C}"/>
                      </a:ext>
                    </a:extLst>
                  </p:cNvPr>
                  <p:cNvSpPr/>
                  <p:nvPr/>
                </p:nvSpPr>
                <p:spPr>
                  <a:xfrm>
                    <a:off x="4427162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1054;p50">
                    <a:extLst>
                      <a:ext uri="{FF2B5EF4-FFF2-40B4-BE49-F238E27FC236}">
                        <a16:creationId xmlns:a16="http://schemas.microsoft.com/office/drawing/2014/main" id="{4E0E0EE1-AAD7-3972-0F09-AB8FC22FB7DD}"/>
                      </a:ext>
                    </a:extLst>
                  </p:cNvPr>
                  <p:cNvSpPr/>
                  <p:nvPr/>
                </p:nvSpPr>
                <p:spPr>
                  <a:xfrm>
                    <a:off x="4564204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055;p50">
                    <a:extLst>
                      <a:ext uri="{FF2B5EF4-FFF2-40B4-BE49-F238E27FC236}">
                        <a16:creationId xmlns:a16="http://schemas.microsoft.com/office/drawing/2014/main" id="{F3719BE4-E727-9662-92C6-3497F5346711}"/>
                      </a:ext>
                    </a:extLst>
                  </p:cNvPr>
                  <p:cNvSpPr/>
                  <p:nvPr/>
                </p:nvSpPr>
                <p:spPr>
                  <a:xfrm>
                    <a:off x="4701246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056;p50">
                    <a:extLst>
                      <a:ext uri="{FF2B5EF4-FFF2-40B4-BE49-F238E27FC236}">
                        <a16:creationId xmlns:a16="http://schemas.microsoft.com/office/drawing/2014/main" id="{FD141DA9-182A-F1E6-B9DE-EE26C066B899}"/>
                      </a:ext>
                    </a:extLst>
                  </p:cNvPr>
                  <p:cNvSpPr/>
                  <p:nvPr/>
                </p:nvSpPr>
                <p:spPr>
                  <a:xfrm>
                    <a:off x="4838288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1057;p50">
                    <a:extLst>
                      <a:ext uri="{FF2B5EF4-FFF2-40B4-BE49-F238E27FC236}">
                        <a16:creationId xmlns:a16="http://schemas.microsoft.com/office/drawing/2014/main" id="{B3866AA4-5F5C-302C-9B58-69A223C3D49E}"/>
                      </a:ext>
                    </a:extLst>
                  </p:cNvPr>
                  <p:cNvSpPr/>
                  <p:nvPr/>
                </p:nvSpPr>
                <p:spPr>
                  <a:xfrm>
                    <a:off x="497533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058;p50">
                    <a:extLst>
                      <a:ext uri="{FF2B5EF4-FFF2-40B4-BE49-F238E27FC236}">
                        <a16:creationId xmlns:a16="http://schemas.microsoft.com/office/drawing/2014/main" id="{501CCA7D-71C1-C0DA-BEDC-B4A581425C28}"/>
                      </a:ext>
                    </a:extLst>
                  </p:cNvPr>
                  <p:cNvSpPr/>
                  <p:nvPr/>
                </p:nvSpPr>
                <p:spPr>
                  <a:xfrm>
                    <a:off x="511237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059;p50">
                    <a:extLst>
                      <a:ext uri="{FF2B5EF4-FFF2-40B4-BE49-F238E27FC236}">
                        <a16:creationId xmlns:a16="http://schemas.microsoft.com/office/drawing/2014/main" id="{986FEC33-7C7D-4017-87B4-5F0E0B03681F}"/>
                      </a:ext>
                    </a:extLst>
                  </p:cNvPr>
                  <p:cNvSpPr/>
                  <p:nvPr/>
                </p:nvSpPr>
                <p:spPr>
                  <a:xfrm>
                    <a:off x="524941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060;p50">
                    <a:extLst>
                      <a:ext uri="{FF2B5EF4-FFF2-40B4-BE49-F238E27FC236}">
                        <a16:creationId xmlns:a16="http://schemas.microsoft.com/office/drawing/2014/main" id="{2168B9FA-A7BF-DCE7-2FD3-21F9ABE269BA}"/>
                      </a:ext>
                    </a:extLst>
                  </p:cNvPr>
                  <p:cNvSpPr/>
                  <p:nvPr/>
                </p:nvSpPr>
                <p:spPr>
                  <a:xfrm>
                    <a:off x="538645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061;p50">
                    <a:extLst>
                      <a:ext uri="{FF2B5EF4-FFF2-40B4-BE49-F238E27FC236}">
                        <a16:creationId xmlns:a16="http://schemas.microsoft.com/office/drawing/2014/main" id="{504332A7-26C3-F97C-8D84-455499BF954B}"/>
                      </a:ext>
                    </a:extLst>
                  </p:cNvPr>
                  <p:cNvSpPr/>
                  <p:nvPr/>
                </p:nvSpPr>
                <p:spPr>
                  <a:xfrm>
                    <a:off x="5523499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062;p50">
                    <a:extLst>
                      <a:ext uri="{FF2B5EF4-FFF2-40B4-BE49-F238E27FC236}">
                        <a16:creationId xmlns:a16="http://schemas.microsoft.com/office/drawing/2014/main" id="{D7600BB5-8DD1-DD68-A5C7-9F4C66ADD121}"/>
                      </a:ext>
                    </a:extLst>
                  </p:cNvPr>
                  <p:cNvSpPr/>
                  <p:nvPr/>
                </p:nvSpPr>
                <p:spPr>
                  <a:xfrm>
                    <a:off x="5660541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063;p50">
                    <a:extLst>
                      <a:ext uri="{FF2B5EF4-FFF2-40B4-BE49-F238E27FC236}">
                        <a16:creationId xmlns:a16="http://schemas.microsoft.com/office/drawing/2014/main" id="{1D76FE57-A25D-4FB9-6680-FBF7893EC305}"/>
                      </a:ext>
                    </a:extLst>
                  </p:cNvPr>
                  <p:cNvSpPr/>
                  <p:nvPr/>
                </p:nvSpPr>
                <p:spPr>
                  <a:xfrm>
                    <a:off x="579758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064;p50">
                    <a:extLst>
                      <a:ext uri="{FF2B5EF4-FFF2-40B4-BE49-F238E27FC236}">
                        <a16:creationId xmlns:a16="http://schemas.microsoft.com/office/drawing/2014/main" id="{98CD00CC-856F-ED49-6291-8E81910F3060}"/>
                      </a:ext>
                    </a:extLst>
                  </p:cNvPr>
                  <p:cNvSpPr/>
                  <p:nvPr/>
                </p:nvSpPr>
                <p:spPr>
                  <a:xfrm>
                    <a:off x="593462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065;p50">
                    <a:extLst>
                      <a:ext uri="{FF2B5EF4-FFF2-40B4-BE49-F238E27FC236}">
                        <a16:creationId xmlns:a16="http://schemas.microsoft.com/office/drawing/2014/main" id="{EA243391-1CD6-4720-EBEC-540FC41EECF6}"/>
                      </a:ext>
                    </a:extLst>
                  </p:cNvPr>
                  <p:cNvSpPr/>
                  <p:nvPr/>
                </p:nvSpPr>
                <p:spPr>
                  <a:xfrm>
                    <a:off x="607166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" name="Google Shape;1066;p50">
              <a:extLst>
                <a:ext uri="{FF2B5EF4-FFF2-40B4-BE49-F238E27FC236}">
                  <a16:creationId xmlns:a16="http://schemas.microsoft.com/office/drawing/2014/main" id="{E9B21015-4F80-E259-6026-85839C179704}"/>
                </a:ext>
              </a:extLst>
            </p:cNvPr>
            <p:cNvGrpSpPr/>
            <p:nvPr/>
          </p:nvGrpSpPr>
          <p:grpSpPr>
            <a:xfrm rot="2304738">
              <a:off x="7423464" y="350495"/>
              <a:ext cx="102318" cy="282240"/>
              <a:chOff x="1274300" y="3698075"/>
              <a:chExt cx="66749" cy="184126"/>
            </a:xfrm>
          </p:grpSpPr>
          <p:sp>
            <p:nvSpPr>
              <p:cNvPr id="18" name="Google Shape;1067;p50">
                <a:extLst>
                  <a:ext uri="{FF2B5EF4-FFF2-40B4-BE49-F238E27FC236}">
                    <a16:creationId xmlns:a16="http://schemas.microsoft.com/office/drawing/2014/main" id="{79CAE0C8-B2FE-35D1-F703-9BA620B8CDCF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68;p50">
                <a:extLst>
                  <a:ext uri="{FF2B5EF4-FFF2-40B4-BE49-F238E27FC236}">
                    <a16:creationId xmlns:a16="http://schemas.microsoft.com/office/drawing/2014/main" id="{AFEA402B-6D86-11AD-92AB-46481BEFC421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884;p47">
            <a:extLst>
              <a:ext uri="{FF2B5EF4-FFF2-40B4-BE49-F238E27FC236}">
                <a16:creationId xmlns:a16="http://schemas.microsoft.com/office/drawing/2014/main" id="{ADEE1117-6518-A046-053E-A11DC67E0CFC}"/>
              </a:ext>
            </a:extLst>
          </p:cNvPr>
          <p:cNvGrpSpPr/>
          <p:nvPr/>
        </p:nvGrpSpPr>
        <p:grpSpPr>
          <a:xfrm>
            <a:off x="180695" y="29466"/>
            <a:ext cx="1661498" cy="975588"/>
            <a:chOff x="6459808" y="2083951"/>
            <a:chExt cx="1661498" cy="975588"/>
          </a:xfrm>
        </p:grpSpPr>
        <p:sp>
          <p:nvSpPr>
            <p:cNvPr id="40" name="Google Shape;885;p47">
              <a:extLst>
                <a:ext uri="{FF2B5EF4-FFF2-40B4-BE49-F238E27FC236}">
                  <a16:creationId xmlns:a16="http://schemas.microsoft.com/office/drawing/2014/main" id="{80B9138F-3D4E-18FC-7930-BEB3227196C4}"/>
                </a:ext>
              </a:extLst>
            </p:cNvPr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6;p47">
              <a:extLst>
                <a:ext uri="{FF2B5EF4-FFF2-40B4-BE49-F238E27FC236}">
                  <a16:creationId xmlns:a16="http://schemas.microsoft.com/office/drawing/2014/main" id="{C0AA879F-9C14-B2AB-6D44-01887A9936F3}"/>
                </a:ext>
              </a:extLst>
            </p:cNvPr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7;p47">
              <a:extLst>
                <a:ext uri="{FF2B5EF4-FFF2-40B4-BE49-F238E27FC236}">
                  <a16:creationId xmlns:a16="http://schemas.microsoft.com/office/drawing/2014/main" id="{581249B8-9499-4DA3-53F7-F106B32FEC13}"/>
                </a:ext>
              </a:extLst>
            </p:cNvPr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8;p47">
              <a:extLst>
                <a:ext uri="{FF2B5EF4-FFF2-40B4-BE49-F238E27FC236}">
                  <a16:creationId xmlns:a16="http://schemas.microsoft.com/office/drawing/2014/main" id="{82E64B63-8D55-C1D8-0ECA-0E2173D6BFCC}"/>
                </a:ext>
              </a:extLst>
            </p:cNvPr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;p47">
              <a:extLst>
                <a:ext uri="{FF2B5EF4-FFF2-40B4-BE49-F238E27FC236}">
                  <a16:creationId xmlns:a16="http://schemas.microsoft.com/office/drawing/2014/main" id="{E8CCB6DB-3962-5CFA-3798-B3C66EF325B3}"/>
                </a:ext>
              </a:extLst>
            </p:cNvPr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90;p47">
              <a:extLst>
                <a:ext uri="{FF2B5EF4-FFF2-40B4-BE49-F238E27FC236}">
                  <a16:creationId xmlns:a16="http://schemas.microsoft.com/office/drawing/2014/main" id="{F214A5F0-B2A5-E458-9E68-90D4DADEDE42}"/>
                </a:ext>
              </a:extLst>
            </p:cNvPr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1;p47">
              <a:extLst>
                <a:ext uri="{FF2B5EF4-FFF2-40B4-BE49-F238E27FC236}">
                  <a16:creationId xmlns:a16="http://schemas.microsoft.com/office/drawing/2014/main" id="{A451BBA2-52BA-1AB4-52F5-7E203B04D3B7}"/>
                </a:ext>
              </a:extLst>
            </p:cNvPr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2;p47">
              <a:extLst>
                <a:ext uri="{FF2B5EF4-FFF2-40B4-BE49-F238E27FC236}">
                  <a16:creationId xmlns:a16="http://schemas.microsoft.com/office/drawing/2014/main" id="{6B9CE114-994E-8B86-C57A-53A35445106F}"/>
                </a:ext>
              </a:extLst>
            </p:cNvPr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3;p47">
              <a:extLst>
                <a:ext uri="{FF2B5EF4-FFF2-40B4-BE49-F238E27FC236}">
                  <a16:creationId xmlns:a16="http://schemas.microsoft.com/office/drawing/2014/main" id="{C3C53943-E1B1-1A40-A6C9-45DB7B28B8DC}"/>
                </a:ext>
              </a:extLst>
            </p:cNvPr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4;p47">
              <a:extLst>
                <a:ext uri="{FF2B5EF4-FFF2-40B4-BE49-F238E27FC236}">
                  <a16:creationId xmlns:a16="http://schemas.microsoft.com/office/drawing/2014/main" id="{1FA1B52C-7E4D-7126-EBCF-6AF608EA0113}"/>
                </a:ext>
              </a:extLst>
            </p:cNvPr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5;p47">
              <a:extLst>
                <a:ext uri="{FF2B5EF4-FFF2-40B4-BE49-F238E27FC236}">
                  <a16:creationId xmlns:a16="http://schemas.microsoft.com/office/drawing/2014/main" id="{F8ECCC58-A14D-C5E0-5060-7197F535DABC}"/>
                </a:ext>
              </a:extLst>
            </p:cNvPr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6;p47">
              <a:extLst>
                <a:ext uri="{FF2B5EF4-FFF2-40B4-BE49-F238E27FC236}">
                  <a16:creationId xmlns:a16="http://schemas.microsoft.com/office/drawing/2014/main" id="{AC1B3F53-660F-831F-D515-303223F654E7}"/>
                </a:ext>
              </a:extLst>
            </p:cNvPr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313;p71">
            <a:extLst>
              <a:ext uri="{FF2B5EF4-FFF2-40B4-BE49-F238E27FC236}">
                <a16:creationId xmlns:a16="http://schemas.microsoft.com/office/drawing/2014/main" id="{943620F7-8061-9279-CB5F-1938CA57AF4F}"/>
              </a:ext>
            </a:extLst>
          </p:cNvPr>
          <p:cNvGrpSpPr/>
          <p:nvPr/>
        </p:nvGrpSpPr>
        <p:grpSpPr>
          <a:xfrm>
            <a:off x="7773647" y="1984353"/>
            <a:ext cx="1071045" cy="993553"/>
            <a:chOff x="6185600" y="1014575"/>
            <a:chExt cx="1592673" cy="1798442"/>
          </a:xfrm>
        </p:grpSpPr>
        <p:grpSp>
          <p:nvGrpSpPr>
            <p:cNvPr id="53" name="Google Shape;2314;p71">
              <a:extLst>
                <a:ext uri="{FF2B5EF4-FFF2-40B4-BE49-F238E27FC236}">
                  <a16:creationId xmlns:a16="http://schemas.microsoft.com/office/drawing/2014/main" id="{8A573A1A-0273-948C-933D-6F076184F94F}"/>
                </a:ext>
              </a:extLst>
            </p:cNvPr>
            <p:cNvGrpSpPr/>
            <p:nvPr/>
          </p:nvGrpSpPr>
          <p:grpSpPr>
            <a:xfrm>
              <a:off x="6185600" y="1885318"/>
              <a:ext cx="1592673" cy="927699"/>
              <a:chOff x="6185600" y="1885318"/>
              <a:chExt cx="1592673" cy="927699"/>
            </a:xfrm>
          </p:grpSpPr>
          <p:sp>
            <p:nvSpPr>
              <p:cNvPr id="707" name="Google Shape;2315;p71">
                <a:extLst>
                  <a:ext uri="{FF2B5EF4-FFF2-40B4-BE49-F238E27FC236}">
                    <a16:creationId xmlns:a16="http://schemas.microsoft.com/office/drawing/2014/main" id="{6CA913C5-F6A9-2F81-E36F-F4718D4808C4}"/>
                  </a:ext>
                </a:extLst>
              </p:cNvPr>
              <p:cNvSpPr/>
              <p:nvPr/>
            </p:nvSpPr>
            <p:spPr>
              <a:xfrm>
                <a:off x="6185600" y="1885318"/>
                <a:ext cx="1592654" cy="927695"/>
              </a:xfrm>
              <a:custGeom>
                <a:avLst/>
                <a:gdLst/>
                <a:ahLst/>
                <a:cxnLst/>
                <a:rect l="l" t="t" r="r" b="b"/>
                <a:pathLst>
                  <a:path w="31594" h="18403" extrusionOk="0">
                    <a:moveTo>
                      <a:pt x="1" y="0"/>
                    </a:moveTo>
                    <a:lnTo>
                      <a:pt x="6645" y="5625"/>
                    </a:lnTo>
                    <a:lnTo>
                      <a:pt x="6645" y="8726"/>
                    </a:lnTo>
                    <a:lnTo>
                      <a:pt x="9082" y="9597"/>
                    </a:lnTo>
                    <a:lnTo>
                      <a:pt x="13510" y="14841"/>
                    </a:lnTo>
                    <a:lnTo>
                      <a:pt x="16273" y="16168"/>
                    </a:lnTo>
                    <a:lnTo>
                      <a:pt x="20141" y="18403"/>
                    </a:lnTo>
                    <a:lnTo>
                      <a:pt x="22917" y="14663"/>
                    </a:lnTo>
                    <a:lnTo>
                      <a:pt x="25870" y="12956"/>
                    </a:lnTo>
                    <a:lnTo>
                      <a:pt x="28154" y="11642"/>
                    </a:lnTo>
                    <a:lnTo>
                      <a:pt x="29837" y="7338"/>
                    </a:lnTo>
                    <a:lnTo>
                      <a:pt x="31593" y="4476"/>
                    </a:lnTo>
                    <a:lnTo>
                      <a:pt x="302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316;p71">
                <a:extLst>
                  <a:ext uri="{FF2B5EF4-FFF2-40B4-BE49-F238E27FC236}">
                    <a16:creationId xmlns:a16="http://schemas.microsoft.com/office/drawing/2014/main" id="{6C192473-D9AD-B5A6-6B33-D77E945105B0}"/>
                  </a:ext>
                </a:extLst>
              </p:cNvPr>
              <p:cNvSpPr/>
              <p:nvPr/>
            </p:nvSpPr>
            <p:spPr>
              <a:xfrm>
                <a:off x="6947104" y="2059890"/>
                <a:ext cx="34985" cy="467452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273" extrusionOk="0">
                    <a:moveTo>
                      <a:pt x="0" y="0"/>
                    </a:moveTo>
                    <a:lnTo>
                      <a:pt x="694" y="9272"/>
                    </a:lnTo>
                    <a:lnTo>
                      <a:pt x="694" y="2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317;p71">
                <a:extLst>
                  <a:ext uri="{FF2B5EF4-FFF2-40B4-BE49-F238E27FC236}">
                    <a16:creationId xmlns:a16="http://schemas.microsoft.com/office/drawing/2014/main" id="{417CC994-2A11-1318-D3DD-14FFE48A6773}"/>
                  </a:ext>
                </a:extLst>
              </p:cNvPr>
              <p:cNvSpPr/>
              <p:nvPr/>
            </p:nvSpPr>
            <p:spPr>
              <a:xfrm>
                <a:off x="7165936" y="1975704"/>
                <a:ext cx="52678" cy="26157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5189" extrusionOk="0">
                    <a:moveTo>
                      <a:pt x="0" y="0"/>
                    </a:moveTo>
                    <a:lnTo>
                      <a:pt x="387" y="5189"/>
                    </a:lnTo>
                    <a:lnTo>
                      <a:pt x="1044" y="5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318;p71">
                <a:extLst>
                  <a:ext uri="{FF2B5EF4-FFF2-40B4-BE49-F238E27FC236}">
                    <a16:creationId xmlns:a16="http://schemas.microsoft.com/office/drawing/2014/main" id="{832EC273-F412-8E7F-D774-24A99D423E1C}"/>
                  </a:ext>
                </a:extLst>
              </p:cNvPr>
              <p:cNvSpPr/>
              <p:nvPr/>
            </p:nvSpPr>
            <p:spPr>
              <a:xfrm>
                <a:off x="7200921" y="2209408"/>
                <a:ext cx="403986" cy="60360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11974" extrusionOk="0">
                    <a:moveTo>
                      <a:pt x="0" y="11974"/>
                    </a:moveTo>
                    <a:lnTo>
                      <a:pt x="0" y="7884"/>
                    </a:lnTo>
                    <a:lnTo>
                      <a:pt x="2794" y="0"/>
                    </a:lnTo>
                    <a:lnTo>
                      <a:pt x="2426" y="6306"/>
                    </a:lnTo>
                    <a:lnTo>
                      <a:pt x="4421" y="3168"/>
                    </a:lnTo>
                    <a:lnTo>
                      <a:pt x="4421" y="5987"/>
                    </a:lnTo>
                    <a:lnTo>
                      <a:pt x="8013" y="5213"/>
                    </a:lnTo>
                    <a:lnTo>
                      <a:pt x="2776" y="8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319;p71">
                <a:extLst>
                  <a:ext uri="{FF2B5EF4-FFF2-40B4-BE49-F238E27FC236}">
                    <a16:creationId xmlns:a16="http://schemas.microsoft.com/office/drawing/2014/main" id="{C5B090DD-B3ED-D7D2-4A8D-1DAF771BB2B1}"/>
                  </a:ext>
                </a:extLst>
              </p:cNvPr>
              <p:cNvSpPr/>
              <p:nvPr/>
            </p:nvSpPr>
            <p:spPr>
              <a:xfrm>
                <a:off x="6520529" y="2059890"/>
                <a:ext cx="346115" cy="573615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11379" extrusionOk="0">
                    <a:moveTo>
                      <a:pt x="6866" y="11378"/>
                    </a:moveTo>
                    <a:lnTo>
                      <a:pt x="6098" y="4636"/>
                    </a:lnTo>
                    <a:lnTo>
                      <a:pt x="4686" y="0"/>
                    </a:lnTo>
                    <a:lnTo>
                      <a:pt x="4686" y="4636"/>
                    </a:lnTo>
                    <a:lnTo>
                      <a:pt x="3071" y="4636"/>
                    </a:lnTo>
                    <a:lnTo>
                      <a:pt x="1" y="5263"/>
                    </a:lnTo>
                    <a:lnTo>
                      <a:pt x="2438" y="6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320;p71">
                <a:extLst>
                  <a:ext uri="{FF2B5EF4-FFF2-40B4-BE49-F238E27FC236}">
                    <a16:creationId xmlns:a16="http://schemas.microsoft.com/office/drawing/2014/main" id="{49969E6A-77BD-8A11-C869-8DD060A93A2A}"/>
                  </a:ext>
                </a:extLst>
              </p:cNvPr>
              <p:cNvSpPr/>
              <p:nvPr/>
            </p:nvSpPr>
            <p:spPr>
              <a:xfrm>
                <a:off x="7596192" y="2079046"/>
                <a:ext cx="182081" cy="176183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3495" extrusionOk="0">
                    <a:moveTo>
                      <a:pt x="1855" y="3495"/>
                    </a:moveTo>
                    <a:lnTo>
                      <a:pt x="0" y="1075"/>
                    </a:lnTo>
                    <a:lnTo>
                      <a:pt x="1855" y="1"/>
                    </a:lnTo>
                    <a:lnTo>
                      <a:pt x="2598" y="990"/>
                    </a:lnTo>
                    <a:lnTo>
                      <a:pt x="3611" y="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321;p71">
                <a:extLst>
                  <a:ext uri="{FF2B5EF4-FFF2-40B4-BE49-F238E27FC236}">
                    <a16:creationId xmlns:a16="http://schemas.microsoft.com/office/drawing/2014/main" id="{6EC91D23-086D-EFC6-2888-C858629339D3}"/>
                  </a:ext>
                </a:extLst>
              </p:cNvPr>
              <p:cNvSpPr/>
              <p:nvPr/>
            </p:nvSpPr>
            <p:spPr>
              <a:xfrm>
                <a:off x="6362642" y="2106318"/>
                <a:ext cx="59484" cy="13096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598" extrusionOk="0">
                    <a:moveTo>
                      <a:pt x="1" y="614"/>
                    </a:moveTo>
                    <a:lnTo>
                      <a:pt x="566" y="2598"/>
                    </a:lnTo>
                    <a:lnTo>
                      <a:pt x="1180" y="160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322;p71">
                <a:extLst>
                  <a:ext uri="{FF2B5EF4-FFF2-40B4-BE49-F238E27FC236}">
                    <a16:creationId xmlns:a16="http://schemas.microsoft.com/office/drawing/2014/main" id="{16B5F259-F990-4055-5500-62B9C3C4B508}"/>
                  </a:ext>
                </a:extLst>
              </p:cNvPr>
              <p:cNvSpPr/>
              <p:nvPr/>
            </p:nvSpPr>
            <p:spPr>
              <a:xfrm>
                <a:off x="6575930" y="2461360"/>
                <a:ext cx="59786" cy="9971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978" extrusionOk="0">
                    <a:moveTo>
                      <a:pt x="1" y="0"/>
                    </a:moveTo>
                    <a:lnTo>
                      <a:pt x="572" y="1977"/>
                    </a:lnTo>
                    <a:lnTo>
                      <a:pt x="1186" y="98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323;p71">
                <a:extLst>
                  <a:ext uri="{FF2B5EF4-FFF2-40B4-BE49-F238E27FC236}">
                    <a16:creationId xmlns:a16="http://schemas.microsoft.com/office/drawing/2014/main" id="{DDB42460-88D8-4DBF-841D-2FEB9C8E5817}"/>
                  </a:ext>
                </a:extLst>
              </p:cNvPr>
              <p:cNvSpPr/>
              <p:nvPr/>
            </p:nvSpPr>
            <p:spPr>
              <a:xfrm>
                <a:off x="7427165" y="2724756"/>
                <a:ext cx="57971" cy="41538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824" extrusionOk="0">
                    <a:moveTo>
                      <a:pt x="1" y="824"/>
                    </a:moveTo>
                    <a:lnTo>
                      <a:pt x="1149" y="277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324;p71">
                <a:extLst>
                  <a:ext uri="{FF2B5EF4-FFF2-40B4-BE49-F238E27FC236}">
                    <a16:creationId xmlns:a16="http://schemas.microsoft.com/office/drawing/2014/main" id="{FC2F5C99-22AE-8CAC-83E7-63A21AD390A7}"/>
                  </a:ext>
                </a:extLst>
              </p:cNvPr>
              <p:cNvSpPr/>
              <p:nvPr/>
            </p:nvSpPr>
            <p:spPr>
              <a:xfrm>
                <a:off x="7735779" y="2321723"/>
                <a:ext cx="35640" cy="55149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94" extrusionOk="0">
                    <a:moveTo>
                      <a:pt x="664" y="1"/>
                    </a:moveTo>
                    <a:lnTo>
                      <a:pt x="1" y="1094"/>
                    </a:lnTo>
                    <a:lnTo>
                      <a:pt x="707" y="9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2325;p71">
              <a:extLst>
                <a:ext uri="{FF2B5EF4-FFF2-40B4-BE49-F238E27FC236}">
                  <a16:creationId xmlns:a16="http://schemas.microsoft.com/office/drawing/2014/main" id="{F28FB35D-4AA3-501A-E334-4EE1525DBF94}"/>
                </a:ext>
              </a:extLst>
            </p:cNvPr>
            <p:cNvGrpSpPr/>
            <p:nvPr/>
          </p:nvGrpSpPr>
          <p:grpSpPr>
            <a:xfrm>
              <a:off x="6185600" y="1014575"/>
              <a:ext cx="1522987" cy="870791"/>
              <a:chOff x="6185600" y="1014575"/>
              <a:chExt cx="1522987" cy="870791"/>
            </a:xfrm>
          </p:grpSpPr>
          <p:sp>
            <p:nvSpPr>
              <p:cNvPr id="55" name="Google Shape;2326;p71">
                <a:extLst>
                  <a:ext uri="{FF2B5EF4-FFF2-40B4-BE49-F238E27FC236}">
                    <a16:creationId xmlns:a16="http://schemas.microsoft.com/office/drawing/2014/main" id="{5E901260-5191-2B16-8A0F-A79F573F60DC}"/>
                  </a:ext>
                </a:extLst>
              </p:cNvPr>
              <p:cNvSpPr/>
              <p:nvPr/>
            </p:nvSpPr>
            <p:spPr>
              <a:xfrm>
                <a:off x="6185600" y="1014575"/>
                <a:ext cx="1522987" cy="870782"/>
              </a:xfrm>
              <a:custGeom>
                <a:avLst/>
                <a:gdLst/>
                <a:ahLst/>
                <a:cxnLst/>
                <a:rect l="l" t="t" r="r" b="b"/>
                <a:pathLst>
                  <a:path w="30212" h="17274" extrusionOk="0">
                    <a:moveTo>
                      <a:pt x="30211" y="17273"/>
                    </a:moveTo>
                    <a:lnTo>
                      <a:pt x="28701" y="14713"/>
                    </a:lnTo>
                    <a:lnTo>
                      <a:pt x="27982" y="9260"/>
                    </a:lnTo>
                    <a:lnTo>
                      <a:pt x="27982" y="1904"/>
                    </a:lnTo>
                    <a:lnTo>
                      <a:pt x="24562" y="0"/>
                    </a:lnTo>
                    <a:lnTo>
                      <a:pt x="21283" y="0"/>
                    </a:lnTo>
                    <a:lnTo>
                      <a:pt x="16260" y="2898"/>
                    </a:lnTo>
                    <a:lnTo>
                      <a:pt x="12238" y="5220"/>
                    </a:lnTo>
                    <a:lnTo>
                      <a:pt x="11428" y="8640"/>
                    </a:lnTo>
                    <a:lnTo>
                      <a:pt x="9058" y="10009"/>
                    </a:lnTo>
                    <a:lnTo>
                      <a:pt x="8278" y="11827"/>
                    </a:lnTo>
                    <a:lnTo>
                      <a:pt x="2825" y="13927"/>
                    </a:lnTo>
                    <a:lnTo>
                      <a:pt x="1" y="172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7;p71">
                <a:extLst>
                  <a:ext uri="{FF2B5EF4-FFF2-40B4-BE49-F238E27FC236}">
                    <a16:creationId xmlns:a16="http://schemas.microsoft.com/office/drawing/2014/main" id="{84671C37-4EA9-CBB7-5CBA-FA2199F1E90C}"/>
                  </a:ext>
                </a:extLst>
              </p:cNvPr>
              <p:cNvSpPr/>
              <p:nvPr/>
            </p:nvSpPr>
            <p:spPr>
              <a:xfrm>
                <a:off x="7043640" y="1217024"/>
                <a:ext cx="558795" cy="668336"/>
              </a:xfrm>
              <a:custGeom>
                <a:avLst/>
                <a:gdLst/>
                <a:ahLst/>
                <a:cxnLst/>
                <a:rect l="l" t="t" r="r" b="b"/>
                <a:pathLst>
                  <a:path w="11085" h="13258" extrusionOk="0">
                    <a:moveTo>
                      <a:pt x="8376" y="0"/>
                    </a:moveTo>
                    <a:lnTo>
                      <a:pt x="7609" y="7454"/>
                    </a:lnTo>
                    <a:lnTo>
                      <a:pt x="6233" y="10113"/>
                    </a:lnTo>
                    <a:lnTo>
                      <a:pt x="1" y="13257"/>
                    </a:lnTo>
                    <a:lnTo>
                      <a:pt x="11084" y="13257"/>
                    </a:lnTo>
                    <a:lnTo>
                      <a:pt x="9347" y="9604"/>
                    </a:lnTo>
                    <a:lnTo>
                      <a:pt x="9347" y="6632"/>
                    </a:lnTo>
                    <a:lnTo>
                      <a:pt x="9347" y="1124"/>
                    </a:lnTo>
                    <a:lnTo>
                      <a:pt x="8653" y="66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28;p71">
                <a:extLst>
                  <a:ext uri="{FF2B5EF4-FFF2-40B4-BE49-F238E27FC236}">
                    <a16:creationId xmlns:a16="http://schemas.microsoft.com/office/drawing/2014/main" id="{50A7A790-DB36-8849-4CFE-E3919D754198}"/>
                  </a:ext>
                </a:extLst>
              </p:cNvPr>
              <p:cNvSpPr/>
              <p:nvPr/>
            </p:nvSpPr>
            <p:spPr>
              <a:xfrm>
                <a:off x="7423787" y="1014575"/>
                <a:ext cx="172453" cy="221048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4385" extrusionOk="0">
                    <a:moveTo>
                      <a:pt x="0" y="0"/>
                    </a:moveTo>
                    <a:lnTo>
                      <a:pt x="1953" y="1971"/>
                    </a:lnTo>
                    <a:lnTo>
                      <a:pt x="1548" y="4384"/>
                    </a:lnTo>
                    <a:lnTo>
                      <a:pt x="2647" y="2192"/>
                    </a:lnTo>
                    <a:lnTo>
                      <a:pt x="3420" y="19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29;p71">
                <a:extLst>
                  <a:ext uri="{FF2B5EF4-FFF2-40B4-BE49-F238E27FC236}">
                    <a16:creationId xmlns:a16="http://schemas.microsoft.com/office/drawing/2014/main" id="{B0814E3E-3E0F-3E67-A024-CEA839991647}"/>
                  </a:ext>
                </a:extLst>
              </p:cNvPr>
              <p:cNvSpPr/>
              <p:nvPr/>
            </p:nvSpPr>
            <p:spPr>
              <a:xfrm>
                <a:off x="6328010" y="1277668"/>
                <a:ext cx="715671" cy="438970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8708" extrusionOk="0">
                    <a:moveTo>
                      <a:pt x="7338" y="5429"/>
                    </a:moveTo>
                    <a:lnTo>
                      <a:pt x="9413" y="5429"/>
                    </a:lnTo>
                    <a:lnTo>
                      <a:pt x="12557" y="5969"/>
                    </a:lnTo>
                    <a:lnTo>
                      <a:pt x="14197" y="8100"/>
                    </a:lnTo>
                    <a:lnTo>
                      <a:pt x="12975" y="5429"/>
                    </a:lnTo>
                    <a:lnTo>
                      <a:pt x="9413" y="3863"/>
                    </a:lnTo>
                    <a:lnTo>
                      <a:pt x="9413" y="1"/>
                    </a:lnTo>
                    <a:lnTo>
                      <a:pt x="8603" y="3421"/>
                    </a:lnTo>
                    <a:lnTo>
                      <a:pt x="6233" y="4790"/>
                    </a:lnTo>
                    <a:lnTo>
                      <a:pt x="5453" y="6608"/>
                    </a:lnTo>
                    <a:lnTo>
                      <a:pt x="0" y="8708"/>
                    </a:lnTo>
                    <a:lnTo>
                      <a:pt x="5606" y="76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30;p71">
                <a:extLst>
                  <a:ext uri="{FF2B5EF4-FFF2-40B4-BE49-F238E27FC236}">
                    <a16:creationId xmlns:a16="http://schemas.microsoft.com/office/drawing/2014/main" id="{A552DE40-2B9E-C601-109F-144C43605536}"/>
                  </a:ext>
                </a:extLst>
              </p:cNvPr>
              <p:cNvSpPr/>
              <p:nvPr/>
            </p:nvSpPr>
            <p:spPr>
              <a:xfrm>
                <a:off x="6185600" y="1655950"/>
                <a:ext cx="858079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4551" extrusionOk="0">
                    <a:moveTo>
                      <a:pt x="1" y="4550"/>
                    </a:moveTo>
                    <a:lnTo>
                      <a:pt x="8057" y="3580"/>
                    </a:lnTo>
                    <a:lnTo>
                      <a:pt x="10716" y="2051"/>
                    </a:lnTo>
                    <a:lnTo>
                      <a:pt x="11772" y="0"/>
                    </a:lnTo>
                    <a:lnTo>
                      <a:pt x="11772" y="2456"/>
                    </a:lnTo>
                    <a:lnTo>
                      <a:pt x="13626" y="3531"/>
                    </a:lnTo>
                    <a:lnTo>
                      <a:pt x="17022" y="45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31;p71">
                <a:extLst>
                  <a:ext uri="{FF2B5EF4-FFF2-40B4-BE49-F238E27FC236}">
                    <a16:creationId xmlns:a16="http://schemas.microsoft.com/office/drawing/2014/main" id="{A682607A-F597-295B-F4BA-939D1BCF6764}"/>
                  </a:ext>
                </a:extLst>
              </p:cNvPr>
              <p:cNvSpPr/>
              <p:nvPr/>
            </p:nvSpPr>
            <p:spPr>
              <a:xfrm>
                <a:off x="6802526" y="1014575"/>
                <a:ext cx="621303" cy="576085"/>
              </a:xfrm>
              <a:custGeom>
                <a:avLst/>
                <a:gdLst/>
                <a:ahLst/>
                <a:cxnLst/>
                <a:rect l="l" t="t" r="r" b="b"/>
                <a:pathLst>
                  <a:path w="12325" h="11428" extrusionOk="0">
                    <a:moveTo>
                      <a:pt x="0" y="5220"/>
                    </a:moveTo>
                    <a:lnTo>
                      <a:pt x="6657" y="3003"/>
                    </a:lnTo>
                    <a:lnTo>
                      <a:pt x="7461" y="5220"/>
                    </a:lnTo>
                    <a:lnTo>
                      <a:pt x="7461" y="11427"/>
                    </a:lnTo>
                    <a:lnTo>
                      <a:pt x="8536" y="3003"/>
                    </a:lnTo>
                    <a:lnTo>
                      <a:pt x="10329" y="1965"/>
                    </a:lnTo>
                    <a:lnTo>
                      <a:pt x="10329" y="5220"/>
                    </a:lnTo>
                    <a:lnTo>
                      <a:pt x="11022" y="927"/>
                    </a:lnTo>
                    <a:lnTo>
                      <a:pt x="12324" y="0"/>
                    </a:lnTo>
                    <a:lnTo>
                      <a:pt x="90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32;p71">
                <a:extLst>
                  <a:ext uri="{FF2B5EF4-FFF2-40B4-BE49-F238E27FC236}">
                    <a16:creationId xmlns:a16="http://schemas.microsoft.com/office/drawing/2014/main" id="{C67E65AB-629F-49EB-7BB6-091CCD33C4ED}"/>
                  </a:ext>
                </a:extLst>
              </p:cNvPr>
              <p:cNvSpPr/>
              <p:nvPr/>
            </p:nvSpPr>
            <p:spPr>
              <a:xfrm>
                <a:off x="7260003" y="1302722"/>
                <a:ext cx="31355" cy="413917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211" extrusionOk="0">
                    <a:moveTo>
                      <a:pt x="1" y="1"/>
                    </a:moveTo>
                    <a:lnTo>
                      <a:pt x="621" y="357"/>
                    </a:lnTo>
                    <a:lnTo>
                      <a:pt x="1" y="82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33;p71">
                <a:extLst>
                  <a:ext uri="{FF2B5EF4-FFF2-40B4-BE49-F238E27FC236}">
                    <a16:creationId xmlns:a16="http://schemas.microsoft.com/office/drawing/2014/main" id="{0141601D-D383-B56C-2A29-A4E24FE1BF12}"/>
                  </a:ext>
                </a:extLst>
              </p:cNvPr>
              <p:cNvSpPr/>
              <p:nvPr/>
            </p:nvSpPr>
            <p:spPr>
              <a:xfrm>
                <a:off x="7093496" y="1407375"/>
                <a:ext cx="34077" cy="36345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210" extrusionOk="0">
                    <a:moveTo>
                      <a:pt x="0" y="0"/>
                    </a:moveTo>
                    <a:lnTo>
                      <a:pt x="0" y="7209"/>
                    </a:lnTo>
                    <a:lnTo>
                      <a:pt x="676" y="8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34;p71">
                <a:extLst>
                  <a:ext uri="{FF2B5EF4-FFF2-40B4-BE49-F238E27FC236}">
                    <a16:creationId xmlns:a16="http://schemas.microsoft.com/office/drawing/2014/main" id="{621B1949-4358-FA1E-7F1C-D7BCCEB5DE0B}"/>
                  </a:ext>
                </a:extLst>
              </p:cNvPr>
              <p:cNvSpPr/>
              <p:nvPr/>
            </p:nvSpPr>
            <p:spPr>
              <a:xfrm>
                <a:off x="7127524" y="1716594"/>
                <a:ext cx="428485" cy="168773"/>
              </a:xfrm>
              <a:custGeom>
                <a:avLst/>
                <a:gdLst/>
                <a:ahLst/>
                <a:cxnLst/>
                <a:rect l="l" t="t" r="r" b="b"/>
                <a:pathLst>
                  <a:path w="8500" h="3348" extrusionOk="0">
                    <a:moveTo>
                      <a:pt x="1" y="3347"/>
                    </a:moveTo>
                    <a:lnTo>
                      <a:pt x="5877" y="1781"/>
                    </a:lnTo>
                    <a:lnTo>
                      <a:pt x="6706" y="1"/>
                    </a:lnTo>
                    <a:lnTo>
                      <a:pt x="8499" y="3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335;p71">
                <a:extLst>
                  <a:ext uri="{FF2B5EF4-FFF2-40B4-BE49-F238E27FC236}">
                    <a16:creationId xmlns:a16="http://schemas.microsoft.com/office/drawing/2014/main" id="{EBA508D0-6E93-3B0C-1CC5-E9A88B0A28AC}"/>
                  </a:ext>
                </a:extLst>
              </p:cNvPr>
              <p:cNvSpPr/>
              <p:nvPr/>
            </p:nvSpPr>
            <p:spPr>
              <a:xfrm>
                <a:off x="7178640" y="1165908"/>
                <a:ext cx="54191" cy="42475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8426" extrusionOk="0">
                    <a:moveTo>
                      <a:pt x="1075" y="1"/>
                    </a:moveTo>
                    <a:lnTo>
                      <a:pt x="399" y="1014"/>
                    </a:lnTo>
                    <a:lnTo>
                      <a:pt x="0" y="84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336;p71">
                <a:extLst>
                  <a:ext uri="{FF2B5EF4-FFF2-40B4-BE49-F238E27FC236}">
                    <a16:creationId xmlns:a16="http://schemas.microsoft.com/office/drawing/2014/main" id="{3E094B68-72C6-C04C-37CF-A93EF5BCF6E9}"/>
                  </a:ext>
                </a:extLst>
              </p:cNvPr>
              <p:cNvSpPr/>
              <p:nvPr/>
            </p:nvSpPr>
            <p:spPr>
              <a:xfrm>
                <a:off x="7323167" y="1061306"/>
                <a:ext cx="35035" cy="21641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293" extrusionOk="0">
                    <a:moveTo>
                      <a:pt x="694" y="0"/>
                    </a:moveTo>
                    <a:lnTo>
                      <a:pt x="332" y="553"/>
                    </a:lnTo>
                    <a:lnTo>
                      <a:pt x="1" y="4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337;p71">
                <a:extLst>
                  <a:ext uri="{FF2B5EF4-FFF2-40B4-BE49-F238E27FC236}">
                    <a16:creationId xmlns:a16="http://schemas.microsoft.com/office/drawing/2014/main" id="{20E61397-95DA-1EAE-B065-47623886D166}"/>
                  </a:ext>
                </a:extLst>
              </p:cNvPr>
              <p:cNvSpPr/>
              <p:nvPr/>
            </p:nvSpPr>
            <p:spPr>
              <a:xfrm>
                <a:off x="6748032" y="1655950"/>
                <a:ext cx="295655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4551" extrusionOk="0">
                    <a:moveTo>
                      <a:pt x="615" y="0"/>
                    </a:moveTo>
                    <a:lnTo>
                      <a:pt x="1" y="3500"/>
                    </a:lnTo>
                    <a:lnTo>
                      <a:pt x="615" y="4550"/>
                    </a:lnTo>
                    <a:lnTo>
                      <a:pt x="5865" y="4550"/>
                    </a:lnTo>
                    <a:lnTo>
                      <a:pt x="2469" y="3531"/>
                    </a:lnTo>
                    <a:lnTo>
                      <a:pt x="615" y="24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0" name="Google Shape;2452;p71">
            <a:extLst>
              <a:ext uri="{FF2B5EF4-FFF2-40B4-BE49-F238E27FC236}">
                <a16:creationId xmlns:a16="http://schemas.microsoft.com/office/drawing/2014/main" id="{F5AA0A45-7602-DF2B-A37C-6FD3D172762C}"/>
              </a:ext>
            </a:extLst>
          </p:cNvPr>
          <p:cNvGrpSpPr/>
          <p:nvPr/>
        </p:nvGrpSpPr>
        <p:grpSpPr>
          <a:xfrm>
            <a:off x="4245230" y="3423183"/>
            <a:ext cx="773170" cy="1579263"/>
            <a:chOff x="4482750" y="3019675"/>
            <a:chExt cx="773170" cy="1579263"/>
          </a:xfrm>
        </p:grpSpPr>
        <p:sp>
          <p:nvSpPr>
            <p:cNvPr id="721" name="Google Shape;2453;p71">
              <a:extLst>
                <a:ext uri="{FF2B5EF4-FFF2-40B4-BE49-F238E27FC236}">
                  <a16:creationId xmlns:a16="http://schemas.microsoft.com/office/drawing/2014/main" id="{D938141A-3076-25B3-24D7-3BB6DD6E8A8E}"/>
                </a:ext>
              </a:extLst>
            </p:cNvPr>
            <p:cNvSpPr/>
            <p:nvPr/>
          </p:nvSpPr>
          <p:spPr>
            <a:xfrm>
              <a:off x="4482750" y="3019675"/>
              <a:ext cx="773170" cy="524726"/>
            </a:xfrm>
            <a:custGeom>
              <a:avLst/>
              <a:gdLst/>
              <a:ahLst/>
              <a:cxnLst/>
              <a:rect l="l" t="t" r="r" b="b"/>
              <a:pathLst>
                <a:path w="13970" h="9481" extrusionOk="0">
                  <a:moveTo>
                    <a:pt x="9899" y="0"/>
                  </a:moveTo>
                  <a:lnTo>
                    <a:pt x="8044" y="2094"/>
                  </a:lnTo>
                  <a:lnTo>
                    <a:pt x="7056" y="4341"/>
                  </a:lnTo>
                  <a:lnTo>
                    <a:pt x="6110" y="3390"/>
                  </a:lnTo>
                  <a:lnTo>
                    <a:pt x="4605" y="6159"/>
                  </a:lnTo>
                  <a:lnTo>
                    <a:pt x="4090" y="5662"/>
                  </a:lnTo>
                  <a:lnTo>
                    <a:pt x="2137" y="7301"/>
                  </a:lnTo>
                  <a:lnTo>
                    <a:pt x="798" y="7608"/>
                  </a:lnTo>
                  <a:lnTo>
                    <a:pt x="0" y="9481"/>
                  </a:lnTo>
                  <a:lnTo>
                    <a:pt x="13970" y="9481"/>
                  </a:lnTo>
                  <a:lnTo>
                    <a:pt x="13454" y="7025"/>
                  </a:lnTo>
                  <a:lnTo>
                    <a:pt x="12649" y="6576"/>
                  </a:lnTo>
                  <a:lnTo>
                    <a:pt x="12048" y="6773"/>
                  </a:lnTo>
                  <a:lnTo>
                    <a:pt x="11421" y="3844"/>
                  </a:lnTo>
                  <a:lnTo>
                    <a:pt x="10850" y="2874"/>
                  </a:lnTo>
                  <a:lnTo>
                    <a:pt x="9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454;p71">
              <a:extLst>
                <a:ext uri="{FF2B5EF4-FFF2-40B4-BE49-F238E27FC236}">
                  <a16:creationId xmlns:a16="http://schemas.microsoft.com/office/drawing/2014/main" id="{2DC1E607-4E0B-EEFA-2A0C-25E7D0212B3E}"/>
                </a:ext>
              </a:extLst>
            </p:cNvPr>
            <p:cNvSpPr/>
            <p:nvPr/>
          </p:nvSpPr>
          <p:spPr>
            <a:xfrm>
              <a:off x="5043443" y="3408413"/>
              <a:ext cx="212469" cy="135983"/>
            </a:xfrm>
            <a:custGeom>
              <a:avLst/>
              <a:gdLst/>
              <a:ahLst/>
              <a:cxnLst/>
              <a:rect l="l" t="t" r="r" b="b"/>
              <a:pathLst>
                <a:path w="3839" h="2457" extrusionOk="0">
                  <a:moveTo>
                    <a:pt x="3323" y="1"/>
                  </a:moveTo>
                  <a:lnTo>
                    <a:pt x="2328" y="873"/>
                  </a:lnTo>
                  <a:lnTo>
                    <a:pt x="1450" y="523"/>
                  </a:lnTo>
                  <a:lnTo>
                    <a:pt x="1" y="2457"/>
                  </a:lnTo>
                  <a:lnTo>
                    <a:pt x="3839" y="2457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455;p71">
              <a:extLst>
                <a:ext uri="{FF2B5EF4-FFF2-40B4-BE49-F238E27FC236}">
                  <a16:creationId xmlns:a16="http://schemas.microsoft.com/office/drawing/2014/main" id="{6096029F-7DAF-D4B6-C609-6D0B5F6CA3BC}"/>
                </a:ext>
              </a:extLst>
            </p:cNvPr>
            <p:cNvSpPr/>
            <p:nvPr/>
          </p:nvSpPr>
          <p:spPr>
            <a:xfrm>
              <a:off x="4852837" y="3178679"/>
              <a:ext cx="296705" cy="365720"/>
            </a:xfrm>
            <a:custGeom>
              <a:avLst/>
              <a:gdLst/>
              <a:ahLst/>
              <a:cxnLst/>
              <a:rect l="l" t="t" r="r" b="b"/>
              <a:pathLst>
                <a:path w="5361" h="6608" extrusionOk="0">
                  <a:moveTo>
                    <a:pt x="4163" y="1"/>
                  </a:moveTo>
                  <a:lnTo>
                    <a:pt x="4108" y="928"/>
                  </a:lnTo>
                  <a:lnTo>
                    <a:pt x="3383" y="744"/>
                  </a:lnTo>
                  <a:lnTo>
                    <a:pt x="3015" y="2678"/>
                  </a:lnTo>
                  <a:lnTo>
                    <a:pt x="2020" y="547"/>
                  </a:lnTo>
                  <a:lnTo>
                    <a:pt x="1118" y="3360"/>
                  </a:lnTo>
                  <a:lnTo>
                    <a:pt x="436" y="2696"/>
                  </a:lnTo>
                  <a:lnTo>
                    <a:pt x="0" y="6608"/>
                  </a:lnTo>
                  <a:lnTo>
                    <a:pt x="3445" y="6608"/>
                  </a:lnTo>
                  <a:lnTo>
                    <a:pt x="4612" y="4152"/>
                  </a:lnTo>
                  <a:lnTo>
                    <a:pt x="5361" y="3900"/>
                  </a:lnTo>
                  <a:lnTo>
                    <a:pt x="4734" y="971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456;p71">
              <a:extLst>
                <a:ext uri="{FF2B5EF4-FFF2-40B4-BE49-F238E27FC236}">
                  <a16:creationId xmlns:a16="http://schemas.microsoft.com/office/drawing/2014/main" id="{BC2E4FD5-616E-E280-2DA1-9E4ADD706233}"/>
                </a:ext>
              </a:extLst>
            </p:cNvPr>
            <p:cNvSpPr/>
            <p:nvPr/>
          </p:nvSpPr>
          <p:spPr>
            <a:xfrm>
              <a:off x="4482750" y="3259925"/>
              <a:ext cx="394278" cy="284473"/>
            </a:xfrm>
            <a:custGeom>
              <a:avLst/>
              <a:gdLst/>
              <a:ahLst/>
              <a:cxnLst/>
              <a:rect l="l" t="t" r="r" b="b"/>
              <a:pathLst>
                <a:path w="7124" h="5140" extrusionOk="0">
                  <a:moveTo>
                    <a:pt x="7056" y="0"/>
                  </a:moveTo>
                  <a:lnTo>
                    <a:pt x="6527" y="878"/>
                  </a:lnTo>
                  <a:lnTo>
                    <a:pt x="6153" y="332"/>
                  </a:lnTo>
                  <a:lnTo>
                    <a:pt x="5784" y="1302"/>
                  </a:lnTo>
                  <a:lnTo>
                    <a:pt x="4605" y="1818"/>
                  </a:lnTo>
                  <a:lnTo>
                    <a:pt x="4188" y="2315"/>
                  </a:lnTo>
                  <a:lnTo>
                    <a:pt x="3445" y="2315"/>
                  </a:lnTo>
                  <a:lnTo>
                    <a:pt x="2438" y="3507"/>
                  </a:lnTo>
                  <a:lnTo>
                    <a:pt x="2180" y="3114"/>
                  </a:lnTo>
                  <a:lnTo>
                    <a:pt x="798" y="3267"/>
                  </a:lnTo>
                  <a:lnTo>
                    <a:pt x="0" y="5140"/>
                  </a:lnTo>
                  <a:lnTo>
                    <a:pt x="6687" y="5140"/>
                  </a:lnTo>
                  <a:lnTo>
                    <a:pt x="7123" y="1228"/>
                  </a:lnTo>
                  <a:lnTo>
                    <a:pt x="7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457;p71">
              <a:extLst>
                <a:ext uri="{FF2B5EF4-FFF2-40B4-BE49-F238E27FC236}">
                  <a16:creationId xmlns:a16="http://schemas.microsoft.com/office/drawing/2014/main" id="{7A20010E-D970-3B42-1883-36AE962CD167}"/>
                </a:ext>
              </a:extLst>
            </p:cNvPr>
            <p:cNvSpPr/>
            <p:nvPr/>
          </p:nvSpPr>
          <p:spPr>
            <a:xfrm>
              <a:off x="4679831" y="3374432"/>
              <a:ext cx="179152" cy="116944"/>
            </a:xfrm>
            <a:custGeom>
              <a:avLst/>
              <a:gdLst/>
              <a:ahLst/>
              <a:cxnLst/>
              <a:rect l="l" t="t" r="r" b="b"/>
              <a:pathLst>
                <a:path w="3237" h="2113" extrusionOk="0">
                  <a:moveTo>
                    <a:pt x="3237" y="1"/>
                  </a:moveTo>
                  <a:lnTo>
                    <a:pt x="2273" y="615"/>
                  </a:lnTo>
                  <a:lnTo>
                    <a:pt x="2193" y="271"/>
                  </a:lnTo>
                  <a:lnTo>
                    <a:pt x="1" y="2113"/>
                  </a:lnTo>
                  <a:lnTo>
                    <a:pt x="2119" y="1272"/>
                  </a:lnTo>
                  <a:lnTo>
                    <a:pt x="2260" y="1683"/>
                  </a:lnTo>
                  <a:lnTo>
                    <a:pt x="3126" y="388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458;p71">
              <a:extLst>
                <a:ext uri="{FF2B5EF4-FFF2-40B4-BE49-F238E27FC236}">
                  <a16:creationId xmlns:a16="http://schemas.microsoft.com/office/drawing/2014/main" id="{ECF3E3C3-58F6-A689-631D-7C9AF4DF77FD}"/>
                </a:ext>
              </a:extLst>
            </p:cNvPr>
            <p:cNvSpPr/>
            <p:nvPr/>
          </p:nvSpPr>
          <p:spPr>
            <a:xfrm>
              <a:off x="4485794" y="3541627"/>
              <a:ext cx="767082" cy="1057311"/>
            </a:xfrm>
            <a:custGeom>
              <a:avLst/>
              <a:gdLst/>
              <a:ahLst/>
              <a:cxnLst/>
              <a:rect l="l" t="t" r="r" b="b"/>
              <a:pathLst>
                <a:path w="13860" h="19104" extrusionOk="0">
                  <a:moveTo>
                    <a:pt x="0" y="1"/>
                  </a:moveTo>
                  <a:lnTo>
                    <a:pt x="418" y="5460"/>
                  </a:lnTo>
                  <a:lnTo>
                    <a:pt x="1014" y="7688"/>
                  </a:lnTo>
                  <a:lnTo>
                    <a:pt x="3341" y="10200"/>
                  </a:lnTo>
                  <a:lnTo>
                    <a:pt x="3857" y="9076"/>
                  </a:lnTo>
                  <a:lnTo>
                    <a:pt x="6110" y="13804"/>
                  </a:lnTo>
                  <a:lnTo>
                    <a:pt x="6687" y="13147"/>
                  </a:lnTo>
                  <a:lnTo>
                    <a:pt x="6687" y="15167"/>
                  </a:lnTo>
                  <a:lnTo>
                    <a:pt x="8167" y="19103"/>
                  </a:lnTo>
                  <a:lnTo>
                    <a:pt x="10851" y="14971"/>
                  </a:lnTo>
                  <a:lnTo>
                    <a:pt x="11422" y="12767"/>
                  </a:lnTo>
                  <a:lnTo>
                    <a:pt x="12048" y="6135"/>
                  </a:lnTo>
                  <a:lnTo>
                    <a:pt x="12650" y="6583"/>
                  </a:lnTo>
                  <a:lnTo>
                    <a:pt x="13454" y="5570"/>
                  </a:lnTo>
                  <a:lnTo>
                    <a:pt x="138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459;p71">
              <a:extLst>
                <a:ext uri="{FF2B5EF4-FFF2-40B4-BE49-F238E27FC236}">
                  <a16:creationId xmlns:a16="http://schemas.microsoft.com/office/drawing/2014/main" id="{08F35F0A-56F0-1BA8-E565-B03F2D578AC8}"/>
                </a:ext>
              </a:extLst>
            </p:cNvPr>
            <p:cNvSpPr/>
            <p:nvPr/>
          </p:nvSpPr>
          <p:spPr>
            <a:xfrm>
              <a:off x="5046543" y="3541627"/>
              <a:ext cx="206326" cy="308327"/>
            </a:xfrm>
            <a:custGeom>
              <a:avLst/>
              <a:gdLst/>
              <a:ahLst/>
              <a:cxnLst/>
              <a:rect l="l" t="t" r="r" b="b"/>
              <a:pathLst>
                <a:path w="3728" h="5571" extrusionOk="0">
                  <a:moveTo>
                    <a:pt x="0" y="1"/>
                  </a:moveTo>
                  <a:lnTo>
                    <a:pt x="1001" y="4778"/>
                  </a:lnTo>
                  <a:lnTo>
                    <a:pt x="2327" y="3593"/>
                  </a:lnTo>
                  <a:lnTo>
                    <a:pt x="3322" y="557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460;p71">
              <a:extLst>
                <a:ext uri="{FF2B5EF4-FFF2-40B4-BE49-F238E27FC236}">
                  <a16:creationId xmlns:a16="http://schemas.microsoft.com/office/drawing/2014/main" id="{3AD1B179-1285-E1DA-D376-AEA496ABB488}"/>
                </a:ext>
              </a:extLst>
            </p:cNvPr>
            <p:cNvSpPr/>
            <p:nvPr/>
          </p:nvSpPr>
          <p:spPr>
            <a:xfrm>
              <a:off x="4855881" y="3541627"/>
              <a:ext cx="296705" cy="828570"/>
            </a:xfrm>
            <a:custGeom>
              <a:avLst/>
              <a:gdLst/>
              <a:ahLst/>
              <a:cxnLst/>
              <a:rect l="l" t="t" r="r" b="b"/>
              <a:pathLst>
                <a:path w="5361" h="14971" extrusionOk="0">
                  <a:moveTo>
                    <a:pt x="0" y="1"/>
                  </a:moveTo>
                  <a:lnTo>
                    <a:pt x="664" y="11698"/>
                  </a:lnTo>
                  <a:lnTo>
                    <a:pt x="1677" y="8689"/>
                  </a:lnTo>
                  <a:lnTo>
                    <a:pt x="2450" y="10875"/>
                  </a:lnTo>
                  <a:lnTo>
                    <a:pt x="3445" y="6049"/>
                  </a:lnTo>
                  <a:lnTo>
                    <a:pt x="3384" y="13282"/>
                  </a:lnTo>
                  <a:lnTo>
                    <a:pt x="3384" y="13282"/>
                  </a:lnTo>
                  <a:lnTo>
                    <a:pt x="4108" y="12871"/>
                  </a:lnTo>
                  <a:lnTo>
                    <a:pt x="4164" y="14971"/>
                  </a:lnTo>
                  <a:lnTo>
                    <a:pt x="4735" y="12767"/>
                  </a:lnTo>
                  <a:lnTo>
                    <a:pt x="5361" y="6135"/>
                  </a:lnTo>
                  <a:lnTo>
                    <a:pt x="4612" y="5570"/>
                  </a:lnTo>
                  <a:lnTo>
                    <a:pt x="34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461;p71">
              <a:extLst>
                <a:ext uri="{FF2B5EF4-FFF2-40B4-BE49-F238E27FC236}">
                  <a16:creationId xmlns:a16="http://schemas.microsoft.com/office/drawing/2014/main" id="{617D8B42-5029-34D0-4AE4-3A799082A475}"/>
                </a:ext>
              </a:extLst>
            </p:cNvPr>
            <p:cNvSpPr/>
            <p:nvPr/>
          </p:nvSpPr>
          <p:spPr>
            <a:xfrm>
              <a:off x="4485794" y="3541627"/>
              <a:ext cx="406841" cy="727676"/>
            </a:xfrm>
            <a:custGeom>
              <a:avLst/>
              <a:gdLst/>
              <a:ahLst/>
              <a:cxnLst/>
              <a:rect l="l" t="t" r="r" b="b"/>
              <a:pathLst>
                <a:path w="7351" h="13148" extrusionOk="0">
                  <a:moveTo>
                    <a:pt x="0" y="1"/>
                  </a:moveTo>
                  <a:lnTo>
                    <a:pt x="418" y="5460"/>
                  </a:lnTo>
                  <a:lnTo>
                    <a:pt x="1462" y="7019"/>
                  </a:lnTo>
                  <a:lnTo>
                    <a:pt x="1744" y="4489"/>
                  </a:lnTo>
                  <a:lnTo>
                    <a:pt x="2702" y="7953"/>
                  </a:lnTo>
                  <a:lnTo>
                    <a:pt x="3445" y="7953"/>
                  </a:lnTo>
                  <a:lnTo>
                    <a:pt x="3857" y="9076"/>
                  </a:lnTo>
                  <a:lnTo>
                    <a:pt x="6055" y="6571"/>
                  </a:lnTo>
                  <a:lnTo>
                    <a:pt x="6147" y="10888"/>
                  </a:lnTo>
                  <a:lnTo>
                    <a:pt x="6528" y="9653"/>
                  </a:lnTo>
                  <a:lnTo>
                    <a:pt x="6687" y="13147"/>
                  </a:lnTo>
                  <a:lnTo>
                    <a:pt x="7351" y="1169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462;p71">
              <a:extLst>
                <a:ext uri="{FF2B5EF4-FFF2-40B4-BE49-F238E27FC236}">
                  <a16:creationId xmlns:a16="http://schemas.microsoft.com/office/drawing/2014/main" id="{C0561958-B4F7-4EE7-0794-F4E3747DCF90}"/>
                </a:ext>
              </a:extLst>
            </p:cNvPr>
            <p:cNvSpPr/>
            <p:nvPr/>
          </p:nvSpPr>
          <p:spPr>
            <a:xfrm>
              <a:off x="4641754" y="3715630"/>
              <a:ext cx="250879" cy="148933"/>
            </a:xfrm>
            <a:custGeom>
              <a:avLst/>
              <a:gdLst/>
              <a:ahLst/>
              <a:cxnLst/>
              <a:rect l="l" t="t" r="r" b="b"/>
              <a:pathLst>
                <a:path w="4533" h="2691" extrusionOk="0">
                  <a:moveTo>
                    <a:pt x="3384" y="1"/>
                  </a:moveTo>
                  <a:lnTo>
                    <a:pt x="2475" y="1407"/>
                  </a:lnTo>
                  <a:lnTo>
                    <a:pt x="1" y="326"/>
                  </a:lnTo>
                  <a:lnTo>
                    <a:pt x="2568" y="2690"/>
                  </a:lnTo>
                  <a:lnTo>
                    <a:pt x="3403" y="1376"/>
                  </a:lnTo>
                  <a:lnTo>
                    <a:pt x="4533" y="2162"/>
                  </a:lnTo>
                  <a:lnTo>
                    <a:pt x="4397" y="16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8;p42">
            <a:extLst>
              <a:ext uri="{FF2B5EF4-FFF2-40B4-BE49-F238E27FC236}">
                <a16:creationId xmlns:a16="http://schemas.microsoft.com/office/drawing/2014/main" id="{21CA1BDB-25A3-4D5D-5C50-CD829B1477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288" y="3238528"/>
            <a:ext cx="4322824" cy="380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Left Bar chart offers survived passenger family size breakdown: alone, small, large</a:t>
            </a:r>
          </a:p>
        </p:txBody>
      </p:sp>
      <p:cxnSp>
        <p:nvCxnSpPr>
          <p:cNvPr id="5" name="Google Shape;1586;p60">
            <a:extLst>
              <a:ext uri="{FF2B5EF4-FFF2-40B4-BE49-F238E27FC236}">
                <a16:creationId xmlns:a16="http://schemas.microsoft.com/office/drawing/2014/main" id="{6571634F-EFAE-61C1-2905-7099158269DA}"/>
              </a:ext>
            </a:extLst>
          </p:cNvPr>
          <p:cNvCxnSpPr>
            <a:cxnSpLocks/>
          </p:cNvCxnSpPr>
          <p:nvPr/>
        </p:nvCxnSpPr>
        <p:spPr>
          <a:xfrm flipH="1">
            <a:off x="147276" y="3338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678;p42">
            <a:extLst>
              <a:ext uri="{FF2B5EF4-FFF2-40B4-BE49-F238E27FC236}">
                <a16:creationId xmlns:a16="http://schemas.microsoft.com/office/drawing/2014/main" id="{34F103EF-12D4-E35D-9076-D3A1ABD6D5E0}"/>
              </a:ext>
            </a:extLst>
          </p:cNvPr>
          <p:cNvSpPr txBox="1">
            <a:spLocks/>
          </p:cNvSpPr>
          <p:nvPr/>
        </p:nvSpPr>
        <p:spPr>
          <a:xfrm>
            <a:off x="150893" y="3597767"/>
            <a:ext cx="4463370" cy="16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Alone are displayed in blue, small – in red, large – in orange</a:t>
            </a:r>
          </a:p>
        </p:txBody>
      </p:sp>
      <p:cxnSp>
        <p:nvCxnSpPr>
          <p:cNvPr id="7" name="Google Shape;1586;p60">
            <a:extLst>
              <a:ext uri="{FF2B5EF4-FFF2-40B4-BE49-F238E27FC236}">
                <a16:creationId xmlns:a16="http://schemas.microsoft.com/office/drawing/2014/main" id="{6211CE7B-0626-FD63-FA95-E51157ED7C45}"/>
              </a:ext>
            </a:extLst>
          </p:cNvPr>
          <p:cNvCxnSpPr>
            <a:cxnSpLocks/>
          </p:cNvCxnSpPr>
          <p:nvPr/>
        </p:nvCxnSpPr>
        <p:spPr>
          <a:xfrm flipH="1">
            <a:off x="148710" y="36632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Google Shape;678;p42">
            <a:extLst>
              <a:ext uri="{FF2B5EF4-FFF2-40B4-BE49-F238E27FC236}">
                <a16:creationId xmlns:a16="http://schemas.microsoft.com/office/drawing/2014/main" id="{2D2AA6A4-CC94-6E88-39F5-D683B1F05A33}"/>
              </a:ext>
            </a:extLst>
          </p:cNvPr>
          <p:cNvSpPr txBox="1">
            <a:spLocks/>
          </p:cNvSpPr>
          <p:nvPr/>
        </p:nvSpPr>
        <p:spPr>
          <a:xfrm>
            <a:off x="150891" y="3775610"/>
            <a:ext cx="4177841" cy="2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Mostly survived small families (169 people, almost 58%). </a:t>
            </a:r>
          </a:p>
        </p:txBody>
      </p:sp>
      <p:cxnSp>
        <p:nvCxnSpPr>
          <p:cNvPr id="9" name="Google Shape;1586;p60">
            <a:extLst>
              <a:ext uri="{FF2B5EF4-FFF2-40B4-BE49-F238E27FC236}">
                <a16:creationId xmlns:a16="http://schemas.microsoft.com/office/drawing/2014/main" id="{6DBC88DA-BBFF-3BC3-D14C-C13964D7210D}"/>
              </a:ext>
            </a:extLst>
          </p:cNvPr>
          <p:cNvCxnSpPr>
            <a:cxnSpLocks/>
          </p:cNvCxnSpPr>
          <p:nvPr/>
        </p:nvCxnSpPr>
        <p:spPr>
          <a:xfrm flipH="1">
            <a:off x="148710" y="3908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8" name="Google Shape;678;p42">
            <a:extLst>
              <a:ext uri="{FF2B5EF4-FFF2-40B4-BE49-F238E27FC236}">
                <a16:creationId xmlns:a16="http://schemas.microsoft.com/office/drawing/2014/main" id="{95B95490-5579-972F-11A6-63F882B438AB}"/>
              </a:ext>
            </a:extLst>
          </p:cNvPr>
          <p:cNvSpPr txBox="1">
            <a:spLocks/>
          </p:cNvSpPr>
          <p:nvPr/>
        </p:nvSpPr>
        <p:spPr>
          <a:xfrm>
            <a:off x="4984350" y="3223604"/>
            <a:ext cx="4012374" cy="38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Right Bar chart shows survived passenger breakdown by fare</a:t>
            </a:r>
          </a:p>
        </p:txBody>
      </p:sp>
      <p:cxnSp>
        <p:nvCxnSpPr>
          <p:cNvPr id="709" name="Google Shape;1586;p60">
            <a:extLst>
              <a:ext uri="{FF2B5EF4-FFF2-40B4-BE49-F238E27FC236}">
                <a16:creationId xmlns:a16="http://schemas.microsoft.com/office/drawing/2014/main" id="{238D672C-E33B-E71B-22B2-5D2E0ED52F66}"/>
              </a:ext>
            </a:extLst>
          </p:cNvPr>
          <p:cNvCxnSpPr>
            <a:cxnSpLocks/>
          </p:cNvCxnSpPr>
          <p:nvPr/>
        </p:nvCxnSpPr>
        <p:spPr>
          <a:xfrm flipH="1">
            <a:off x="5073897" y="3334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0" name="Google Shape;678;p42">
            <a:extLst>
              <a:ext uri="{FF2B5EF4-FFF2-40B4-BE49-F238E27FC236}">
                <a16:creationId xmlns:a16="http://schemas.microsoft.com/office/drawing/2014/main" id="{FB64B971-455D-2669-6F3B-496888E71A2E}"/>
              </a:ext>
            </a:extLst>
          </p:cNvPr>
          <p:cNvSpPr txBox="1">
            <a:spLocks/>
          </p:cNvSpPr>
          <p:nvPr/>
        </p:nvSpPr>
        <p:spPr>
          <a:xfrm>
            <a:off x="5077514" y="3619070"/>
            <a:ext cx="4040226" cy="19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People paid the highest fair survived the most (73%)</a:t>
            </a:r>
          </a:p>
        </p:txBody>
      </p:sp>
      <p:cxnSp>
        <p:nvCxnSpPr>
          <p:cNvPr id="731" name="Google Shape;1586;p60">
            <a:extLst>
              <a:ext uri="{FF2B5EF4-FFF2-40B4-BE49-F238E27FC236}">
                <a16:creationId xmlns:a16="http://schemas.microsoft.com/office/drawing/2014/main" id="{2305604E-96DE-755E-B587-A07A0E0E3EA2}"/>
              </a:ext>
            </a:extLst>
          </p:cNvPr>
          <p:cNvCxnSpPr>
            <a:cxnSpLocks/>
          </p:cNvCxnSpPr>
          <p:nvPr/>
        </p:nvCxnSpPr>
        <p:spPr>
          <a:xfrm flipH="1">
            <a:off x="5075331" y="37079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2" name="Google Shape;678;p42">
            <a:extLst>
              <a:ext uri="{FF2B5EF4-FFF2-40B4-BE49-F238E27FC236}">
                <a16:creationId xmlns:a16="http://schemas.microsoft.com/office/drawing/2014/main" id="{E264B72B-A8A1-6BE2-F803-61C52994893B}"/>
              </a:ext>
            </a:extLst>
          </p:cNvPr>
          <p:cNvSpPr txBox="1">
            <a:spLocks/>
          </p:cNvSpPr>
          <p:nvPr/>
        </p:nvSpPr>
        <p:spPr>
          <a:xfrm>
            <a:off x="5066364" y="3829508"/>
            <a:ext cx="4048836" cy="38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Low, medium and high fair bars are displayed in different shades of blue</a:t>
            </a:r>
          </a:p>
        </p:txBody>
      </p:sp>
      <p:cxnSp>
        <p:nvCxnSpPr>
          <p:cNvPr id="733" name="Google Shape;1586;p60">
            <a:extLst>
              <a:ext uri="{FF2B5EF4-FFF2-40B4-BE49-F238E27FC236}">
                <a16:creationId xmlns:a16="http://schemas.microsoft.com/office/drawing/2014/main" id="{046AC000-04D1-68F2-B804-C23E41A4E041}"/>
              </a:ext>
            </a:extLst>
          </p:cNvPr>
          <p:cNvCxnSpPr>
            <a:cxnSpLocks/>
          </p:cNvCxnSpPr>
          <p:nvPr/>
        </p:nvCxnSpPr>
        <p:spPr>
          <a:xfrm flipH="1">
            <a:off x="5086484" y="39460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4" name="Google Shape;678;p42">
            <a:extLst>
              <a:ext uri="{FF2B5EF4-FFF2-40B4-BE49-F238E27FC236}">
                <a16:creationId xmlns:a16="http://schemas.microsoft.com/office/drawing/2014/main" id="{3228AEB5-15D7-1964-F65D-C91C09CD58B1}"/>
              </a:ext>
            </a:extLst>
          </p:cNvPr>
          <p:cNvSpPr txBox="1">
            <a:spLocks/>
          </p:cNvSpPr>
          <p:nvPr/>
        </p:nvSpPr>
        <p:spPr>
          <a:xfrm>
            <a:off x="5062650" y="4228251"/>
            <a:ext cx="3700845" cy="33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Medium and Hire Fare Threshold boxes allow setting the range for low, medium and high fair </a:t>
            </a:r>
          </a:p>
        </p:txBody>
      </p:sp>
      <p:cxnSp>
        <p:nvCxnSpPr>
          <p:cNvPr id="735" name="Google Shape;1586;p60">
            <a:extLst>
              <a:ext uri="{FF2B5EF4-FFF2-40B4-BE49-F238E27FC236}">
                <a16:creationId xmlns:a16="http://schemas.microsoft.com/office/drawing/2014/main" id="{5AACFE0D-87C5-7138-8B3A-42D1FC6BE9BE}"/>
              </a:ext>
            </a:extLst>
          </p:cNvPr>
          <p:cNvCxnSpPr>
            <a:cxnSpLocks/>
          </p:cNvCxnSpPr>
          <p:nvPr/>
        </p:nvCxnSpPr>
        <p:spPr>
          <a:xfrm flipH="1">
            <a:off x="5090204" y="43060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6" name="Google Shape;678;p42">
            <a:extLst>
              <a:ext uri="{FF2B5EF4-FFF2-40B4-BE49-F238E27FC236}">
                <a16:creationId xmlns:a16="http://schemas.microsoft.com/office/drawing/2014/main" id="{0D1368BA-566B-92AC-0A45-84644797F133}"/>
              </a:ext>
            </a:extLst>
          </p:cNvPr>
          <p:cNvSpPr txBox="1">
            <a:spLocks/>
          </p:cNvSpPr>
          <p:nvPr/>
        </p:nvSpPr>
        <p:spPr>
          <a:xfrm>
            <a:off x="152091" y="4007210"/>
            <a:ext cx="4177841" cy="2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Least survived large families (10 people, 16%). </a:t>
            </a:r>
          </a:p>
        </p:txBody>
      </p:sp>
      <p:cxnSp>
        <p:nvCxnSpPr>
          <p:cNvPr id="737" name="Google Shape;1586;p60">
            <a:extLst>
              <a:ext uri="{FF2B5EF4-FFF2-40B4-BE49-F238E27FC236}">
                <a16:creationId xmlns:a16="http://schemas.microsoft.com/office/drawing/2014/main" id="{C8643FFC-4633-CDDA-1F03-BEC2E6C57C24}"/>
              </a:ext>
            </a:extLst>
          </p:cNvPr>
          <p:cNvCxnSpPr>
            <a:cxnSpLocks/>
          </p:cNvCxnSpPr>
          <p:nvPr/>
        </p:nvCxnSpPr>
        <p:spPr>
          <a:xfrm flipH="1">
            <a:off x="149910" y="41396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39" name="Picture 738">
            <a:extLst>
              <a:ext uri="{FF2B5EF4-FFF2-40B4-BE49-F238E27FC236}">
                <a16:creationId xmlns:a16="http://schemas.microsoft.com/office/drawing/2014/main" id="{E57B0121-219A-971E-7EBC-C99A801F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154"/>
            <a:ext cx="9144000" cy="20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0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>
          <a:extLst>
            <a:ext uri="{FF2B5EF4-FFF2-40B4-BE49-F238E27FC236}">
              <a16:creationId xmlns:a16="http://schemas.microsoft.com/office/drawing/2014/main" id="{AC166911-E469-AB4D-4332-9678A6A9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A5E9A3-D50F-EE90-F158-EB05AEFC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150"/>
            <a:ext cx="9144000" cy="4578000"/>
          </a:xfrm>
          <a:prstGeom prst="rect">
            <a:avLst/>
          </a:prstGeom>
        </p:spPr>
      </p:pic>
      <p:sp>
        <p:nvSpPr>
          <p:cNvPr id="15" name="Google Shape;675;p42">
            <a:extLst>
              <a:ext uri="{FF2B5EF4-FFF2-40B4-BE49-F238E27FC236}">
                <a16:creationId xmlns:a16="http://schemas.microsoft.com/office/drawing/2014/main" id="{8CE929B8-5CC0-6EF4-5622-58E7423DDC63}"/>
              </a:ext>
            </a:extLst>
          </p:cNvPr>
          <p:cNvSpPr/>
          <p:nvPr/>
        </p:nvSpPr>
        <p:spPr>
          <a:xfrm flipH="1">
            <a:off x="2920372" y="27310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81;p42">
            <a:extLst>
              <a:ext uri="{FF2B5EF4-FFF2-40B4-BE49-F238E27FC236}">
                <a16:creationId xmlns:a16="http://schemas.microsoft.com/office/drawing/2014/main" id="{C78E7C85-80EC-2A1B-88D4-73A23577271D}"/>
              </a:ext>
            </a:extLst>
          </p:cNvPr>
          <p:cNvSpPr txBox="1">
            <a:spLocks/>
          </p:cNvSpPr>
          <p:nvPr/>
        </p:nvSpPr>
        <p:spPr>
          <a:xfrm>
            <a:off x="3060513" y="482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Google Shape;682;p42">
            <a:extLst>
              <a:ext uri="{FF2B5EF4-FFF2-40B4-BE49-F238E27FC236}">
                <a16:creationId xmlns:a16="http://schemas.microsoft.com/office/drawing/2014/main" id="{92AA6E14-FC91-A262-FDFA-15307339439A}"/>
              </a:ext>
            </a:extLst>
          </p:cNvPr>
          <p:cNvSpPr txBox="1">
            <a:spLocks/>
          </p:cNvSpPr>
          <p:nvPr/>
        </p:nvSpPr>
        <p:spPr>
          <a:xfrm>
            <a:off x="3370124" y="-16075"/>
            <a:ext cx="3261075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Passenger Age &amp; Fare Analysis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55BC24-400A-297C-EA4A-C69EAF3E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52" y="1860803"/>
            <a:ext cx="2175767" cy="5655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D31EB0-DC8B-FF51-0D33-2388A22C9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052" y="3527814"/>
            <a:ext cx="2175767" cy="564468"/>
          </a:xfrm>
          <a:prstGeom prst="rect">
            <a:avLst/>
          </a:prstGeom>
        </p:spPr>
      </p:pic>
      <p:sp>
        <p:nvSpPr>
          <p:cNvPr id="22" name="Google Shape;678;p42">
            <a:extLst>
              <a:ext uri="{FF2B5EF4-FFF2-40B4-BE49-F238E27FC236}">
                <a16:creationId xmlns:a16="http://schemas.microsoft.com/office/drawing/2014/main" id="{92DFC8B4-2D5C-F93A-4402-0F0843381022}"/>
              </a:ext>
            </a:extLst>
          </p:cNvPr>
          <p:cNvSpPr txBox="1">
            <a:spLocks/>
          </p:cNvSpPr>
          <p:nvPr/>
        </p:nvSpPr>
        <p:spPr>
          <a:xfrm>
            <a:off x="4572000" y="1646806"/>
            <a:ext cx="4298400" cy="3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Scatterplot shows survived/perished passenger breakdown by age and fare</a:t>
            </a:r>
          </a:p>
        </p:txBody>
      </p:sp>
      <p:cxnSp>
        <p:nvCxnSpPr>
          <p:cNvPr id="23" name="Google Shape;1586;p60">
            <a:extLst>
              <a:ext uri="{FF2B5EF4-FFF2-40B4-BE49-F238E27FC236}">
                <a16:creationId xmlns:a16="http://schemas.microsoft.com/office/drawing/2014/main" id="{A7396151-5DC0-D290-439C-A891B759E855}"/>
              </a:ext>
            </a:extLst>
          </p:cNvPr>
          <p:cNvCxnSpPr>
            <a:cxnSpLocks/>
          </p:cNvCxnSpPr>
          <p:nvPr/>
        </p:nvCxnSpPr>
        <p:spPr>
          <a:xfrm flipH="1">
            <a:off x="4634697" y="17575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678;p42">
            <a:extLst>
              <a:ext uri="{FF2B5EF4-FFF2-40B4-BE49-F238E27FC236}">
                <a16:creationId xmlns:a16="http://schemas.microsoft.com/office/drawing/2014/main" id="{3539BE0B-F924-5B38-2AC7-FA51FBAF3D22}"/>
              </a:ext>
            </a:extLst>
          </p:cNvPr>
          <p:cNvSpPr txBox="1">
            <a:spLocks/>
          </p:cNvSpPr>
          <p:nvPr/>
        </p:nvSpPr>
        <p:spPr>
          <a:xfrm>
            <a:off x="4631114" y="2042270"/>
            <a:ext cx="4040226" cy="19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is Y axis (0 - 80 years), Fare – X axis ($0 - $500)</a:t>
            </a:r>
          </a:p>
        </p:txBody>
      </p:sp>
      <p:cxnSp>
        <p:nvCxnSpPr>
          <p:cNvPr id="25" name="Google Shape;1586;p60">
            <a:extLst>
              <a:ext uri="{FF2B5EF4-FFF2-40B4-BE49-F238E27FC236}">
                <a16:creationId xmlns:a16="http://schemas.microsoft.com/office/drawing/2014/main" id="{3E50F2F9-4ADA-9B08-E7F0-7399E42A7E09}"/>
              </a:ext>
            </a:extLst>
          </p:cNvPr>
          <p:cNvCxnSpPr>
            <a:cxnSpLocks/>
          </p:cNvCxnSpPr>
          <p:nvPr/>
        </p:nvCxnSpPr>
        <p:spPr>
          <a:xfrm flipH="1">
            <a:off x="4628931" y="21311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678;p42">
            <a:extLst>
              <a:ext uri="{FF2B5EF4-FFF2-40B4-BE49-F238E27FC236}">
                <a16:creationId xmlns:a16="http://schemas.microsoft.com/office/drawing/2014/main" id="{DA3E3C20-7920-6654-5AA3-EAA173F1ECD9}"/>
              </a:ext>
            </a:extLst>
          </p:cNvPr>
          <p:cNvSpPr txBox="1">
            <a:spLocks/>
          </p:cNvSpPr>
          <p:nvPr/>
        </p:nvSpPr>
        <p:spPr>
          <a:xfrm>
            <a:off x="4631114" y="2306136"/>
            <a:ext cx="4390486" cy="37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Perished passenger is displayed as a blue dot, survived – as an  orange one</a:t>
            </a:r>
          </a:p>
        </p:txBody>
      </p:sp>
      <p:cxnSp>
        <p:nvCxnSpPr>
          <p:cNvPr id="27" name="Google Shape;1586;p60">
            <a:extLst>
              <a:ext uri="{FF2B5EF4-FFF2-40B4-BE49-F238E27FC236}">
                <a16:creationId xmlns:a16="http://schemas.microsoft.com/office/drawing/2014/main" id="{5CAA1BFA-BEE1-24C1-9776-F744DA4CFF78}"/>
              </a:ext>
            </a:extLst>
          </p:cNvPr>
          <p:cNvCxnSpPr>
            <a:cxnSpLocks/>
          </p:cNvCxnSpPr>
          <p:nvPr/>
        </p:nvCxnSpPr>
        <p:spPr>
          <a:xfrm flipH="1">
            <a:off x="4640084" y="23980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" name="Google Shape;678;p42">
            <a:extLst>
              <a:ext uri="{FF2B5EF4-FFF2-40B4-BE49-F238E27FC236}">
                <a16:creationId xmlns:a16="http://schemas.microsoft.com/office/drawing/2014/main" id="{407F4EAC-3747-4C19-FA9E-A9FB41F5CB50}"/>
              </a:ext>
            </a:extLst>
          </p:cNvPr>
          <p:cNvSpPr txBox="1">
            <a:spLocks/>
          </p:cNvSpPr>
          <p:nvPr/>
        </p:nvSpPr>
        <p:spPr>
          <a:xfrm>
            <a:off x="4616250" y="2752251"/>
            <a:ext cx="3700845" cy="16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passengers paid up to $50 in fair and perished</a:t>
            </a:r>
          </a:p>
        </p:txBody>
      </p:sp>
      <p:cxnSp>
        <p:nvCxnSpPr>
          <p:cNvPr id="29" name="Google Shape;1586;p60">
            <a:extLst>
              <a:ext uri="{FF2B5EF4-FFF2-40B4-BE49-F238E27FC236}">
                <a16:creationId xmlns:a16="http://schemas.microsoft.com/office/drawing/2014/main" id="{75B21D54-CE5C-4EBB-4F9D-E6507A2A25C7}"/>
              </a:ext>
            </a:extLst>
          </p:cNvPr>
          <p:cNvCxnSpPr>
            <a:cxnSpLocks/>
          </p:cNvCxnSpPr>
          <p:nvPr/>
        </p:nvCxnSpPr>
        <p:spPr>
          <a:xfrm flipH="1">
            <a:off x="4643804" y="28300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" name="Google Shape;678;p42">
            <a:extLst>
              <a:ext uri="{FF2B5EF4-FFF2-40B4-BE49-F238E27FC236}">
                <a16:creationId xmlns:a16="http://schemas.microsoft.com/office/drawing/2014/main" id="{C99BCF17-2D9E-C18A-E9C6-6425A08F754F}"/>
              </a:ext>
            </a:extLst>
          </p:cNvPr>
          <p:cNvSpPr txBox="1">
            <a:spLocks/>
          </p:cNvSpPr>
          <p:nvPr/>
        </p:nvSpPr>
        <p:spPr>
          <a:xfrm>
            <a:off x="4624650" y="2998251"/>
            <a:ext cx="4396950" cy="32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Minimum Age filter allows setting the minimum age of displayed passengers on the scatterplot</a:t>
            </a:r>
          </a:p>
        </p:txBody>
      </p:sp>
      <p:cxnSp>
        <p:nvCxnSpPr>
          <p:cNvPr id="31" name="Google Shape;1586;p60">
            <a:extLst>
              <a:ext uri="{FF2B5EF4-FFF2-40B4-BE49-F238E27FC236}">
                <a16:creationId xmlns:a16="http://schemas.microsoft.com/office/drawing/2014/main" id="{A72F159F-F94D-1BE6-D6D6-AC6429D6809B}"/>
              </a:ext>
            </a:extLst>
          </p:cNvPr>
          <p:cNvCxnSpPr>
            <a:cxnSpLocks/>
          </p:cNvCxnSpPr>
          <p:nvPr/>
        </p:nvCxnSpPr>
        <p:spPr>
          <a:xfrm flipH="1">
            <a:off x="4652204" y="30760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3" name="Google Shape;1097;p51">
            <a:extLst>
              <a:ext uri="{FF2B5EF4-FFF2-40B4-BE49-F238E27FC236}">
                <a16:creationId xmlns:a16="http://schemas.microsoft.com/office/drawing/2014/main" id="{1636FC04-EDE4-9729-6EF4-EBBEF7A2FAA4}"/>
              </a:ext>
            </a:extLst>
          </p:cNvPr>
          <p:cNvGrpSpPr/>
          <p:nvPr/>
        </p:nvGrpSpPr>
        <p:grpSpPr>
          <a:xfrm>
            <a:off x="5959547" y="153635"/>
            <a:ext cx="1523305" cy="1490776"/>
            <a:chOff x="6326300" y="1373081"/>
            <a:chExt cx="1523305" cy="1490776"/>
          </a:xfrm>
        </p:grpSpPr>
        <p:sp>
          <p:nvSpPr>
            <p:cNvPr id="34" name="Google Shape;1098;p51">
              <a:extLst>
                <a:ext uri="{FF2B5EF4-FFF2-40B4-BE49-F238E27FC236}">
                  <a16:creationId xmlns:a16="http://schemas.microsoft.com/office/drawing/2014/main" id="{864E9549-B0CB-2BDA-DB7E-99955FEC0A31}"/>
                </a:ext>
              </a:extLst>
            </p:cNvPr>
            <p:cNvSpPr/>
            <p:nvPr/>
          </p:nvSpPr>
          <p:spPr>
            <a:xfrm>
              <a:off x="6409956" y="1609443"/>
              <a:ext cx="1186462" cy="1016537"/>
            </a:xfrm>
            <a:custGeom>
              <a:avLst/>
              <a:gdLst/>
              <a:ahLst/>
              <a:cxnLst/>
              <a:rect l="l" t="t" r="r" b="b"/>
              <a:pathLst>
                <a:path w="62959" h="53942" extrusionOk="0">
                  <a:moveTo>
                    <a:pt x="35976" y="4416"/>
                  </a:moveTo>
                  <a:lnTo>
                    <a:pt x="35976" y="4533"/>
                  </a:lnTo>
                  <a:cubicBezTo>
                    <a:pt x="48475" y="4533"/>
                    <a:pt x="58520" y="14578"/>
                    <a:pt x="58637" y="26960"/>
                  </a:cubicBezTo>
                  <a:cubicBezTo>
                    <a:pt x="58637" y="40625"/>
                    <a:pt x="47473" y="49643"/>
                    <a:pt x="35873" y="49643"/>
                  </a:cubicBezTo>
                  <a:cubicBezTo>
                    <a:pt x="30320" y="49643"/>
                    <a:pt x="24667" y="47576"/>
                    <a:pt x="20091" y="42962"/>
                  </a:cubicBezTo>
                  <a:cubicBezTo>
                    <a:pt x="5840" y="28712"/>
                    <a:pt x="15886" y="4416"/>
                    <a:pt x="35976" y="4416"/>
                  </a:cubicBezTo>
                  <a:close/>
                  <a:moveTo>
                    <a:pt x="35765" y="0"/>
                  </a:moveTo>
                  <a:cubicBezTo>
                    <a:pt x="29148" y="0"/>
                    <a:pt x="22409" y="2449"/>
                    <a:pt x="16937" y="7920"/>
                  </a:cubicBezTo>
                  <a:cubicBezTo>
                    <a:pt x="0" y="24974"/>
                    <a:pt x="12031" y="53942"/>
                    <a:pt x="35976" y="53942"/>
                  </a:cubicBezTo>
                  <a:cubicBezTo>
                    <a:pt x="50928" y="53942"/>
                    <a:pt x="62959" y="41911"/>
                    <a:pt x="62959" y="26960"/>
                  </a:cubicBezTo>
                  <a:cubicBezTo>
                    <a:pt x="62959" y="10750"/>
                    <a:pt x="49631" y="0"/>
                    <a:pt x="35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9;p51">
              <a:extLst>
                <a:ext uri="{FF2B5EF4-FFF2-40B4-BE49-F238E27FC236}">
                  <a16:creationId xmlns:a16="http://schemas.microsoft.com/office/drawing/2014/main" id="{6BBCCE7A-D6B3-D578-8E5D-917DE0C57820}"/>
                </a:ext>
              </a:extLst>
            </p:cNvPr>
            <p:cNvSpPr/>
            <p:nvPr/>
          </p:nvSpPr>
          <p:spPr>
            <a:xfrm>
              <a:off x="7026302" y="2058081"/>
              <a:ext cx="123284" cy="121079"/>
            </a:xfrm>
            <a:custGeom>
              <a:avLst/>
              <a:gdLst/>
              <a:ahLst/>
              <a:cxnLst/>
              <a:rect l="l" t="t" r="r" b="b"/>
              <a:pathLst>
                <a:path w="6542" h="6425" extrusionOk="0">
                  <a:moveTo>
                    <a:pt x="3271" y="0"/>
                  </a:moveTo>
                  <a:cubicBezTo>
                    <a:pt x="1519" y="0"/>
                    <a:pt x="1" y="1402"/>
                    <a:pt x="1" y="3154"/>
                  </a:cubicBezTo>
                  <a:cubicBezTo>
                    <a:pt x="1" y="5023"/>
                    <a:pt x="1519" y="6424"/>
                    <a:pt x="3271" y="6424"/>
                  </a:cubicBezTo>
                  <a:cubicBezTo>
                    <a:pt x="5140" y="6424"/>
                    <a:pt x="6542" y="5023"/>
                    <a:pt x="6542" y="3154"/>
                  </a:cubicBezTo>
                  <a:cubicBezTo>
                    <a:pt x="6542" y="1402"/>
                    <a:pt x="5140" y="0"/>
                    <a:pt x="3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1100;p51">
              <a:extLst>
                <a:ext uri="{FF2B5EF4-FFF2-40B4-BE49-F238E27FC236}">
                  <a16:creationId xmlns:a16="http://schemas.microsoft.com/office/drawing/2014/main" id="{8CAB92BE-8657-1C5F-CC0A-E141A835F941}"/>
                </a:ext>
              </a:extLst>
            </p:cNvPr>
            <p:cNvGrpSpPr/>
            <p:nvPr/>
          </p:nvGrpSpPr>
          <p:grpSpPr>
            <a:xfrm>
              <a:off x="6326300" y="1373081"/>
              <a:ext cx="1523305" cy="1490776"/>
              <a:chOff x="6326300" y="1373081"/>
              <a:chExt cx="1523305" cy="1490776"/>
            </a:xfrm>
          </p:grpSpPr>
          <p:sp>
            <p:nvSpPr>
              <p:cNvPr id="39" name="Google Shape;1101;p51">
                <a:extLst>
                  <a:ext uri="{FF2B5EF4-FFF2-40B4-BE49-F238E27FC236}">
                    <a16:creationId xmlns:a16="http://schemas.microsoft.com/office/drawing/2014/main" id="{46143374-3DFE-10E9-E783-B431FD899DD2}"/>
                  </a:ext>
                </a:extLst>
              </p:cNvPr>
              <p:cNvSpPr/>
              <p:nvPr/>
            </p:nvSpPr>
            <p:spPr>
              <a:xfrm>
                <a:off x="7065935" y="1410904"/>
                <a:ext cx="46246" cy="552517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29319" extrusionOk="0">
                    <a:moveTo>
                      <a:pt x="0" y="0"/>
                    </a:moveTo>
                    <a:lnTo>
                      <a:pt x="0" y="29318"/>
                    </a:lnTo>
                    <a:lnTo>
                      <a:pt x="2453" y="29318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02;p51">
                <a:extLst>
                  <a:ext uri="{FF2B5EF4-FFF2-40B4-BE49-F238E27FC236}">
                    <a16:creationId xmlns:a16="http://schemas.microsoft.com/office/drawing/2014/main" id="{09887E5A-0BC5-FCD7-FB22-BB4E944E247C}"/>
                  </a:ext>
                </a:extLst>
              </p:cNvPr>
              <p:cNvSpPr/>
              <p:nvPr/>
            </p:nvSpPr>
            <p:spPr>
              <a:xfrm>
                <a:off x="7022307" y="1373081"/>
                <a:ext cx="131425" cy="174297"/>
              </a:xfrm>
              <a:custGeom>
                <a:avLst/>
                <a:gdLst/>
                <a:ahLst/>
                <a:cxnLst/>
                <a:rect l="l" t="t" r="r" b="b"/>
                <a:pathLst>
                  <a:path w="6974" h="9249" extrusionOk="0">
                    <a:moveTo>
                      <a:pt x="3147" y="0"/>
                    </a:moveTo>
                    <a:cubicBezTo>
                      <a:pt x="1424" y="0"/>
                      <a:pt x="0" y="1653"/>
                      <a:pt x="330" y="3409"/>
                    </a:cubicBezTo>
                    <a:cubicBezTo>
                      <a:pt x="330" y="5978"/>
                      <a:pt x="1731" y="9249"/>
                      <a:pt x="3483" y="9249"/>
                    </a:cubicBezTo>
                    <a:cubicBezTo>
                      <a:pt x="5236" y="9249"/>
                      <a:pt x="6754" y="5862"/>
                      <a:pt x="6754" y="3409"/>
                    </a:cubicBezTo>
                    <a:cubicBezTo>
                      <a:pt x="6973" y="1653"/>
                      <a:pt x="5647" y="0"/>
                      <a:pt x="3839" y="0"/>
                    </a:cubicBezTo>
                    <a:cubicBezTo>
                      <a:pt x="3722" y="0"/>
                      <a:pt x="3604" y="7"/>
                      <a:pt x="3483" y="21"/>
                    </a:cubicBezTo>
                    <a:cubicBezTo>
                      <a:pt x="3370" y="7"/>
                      <a:pt x="3258" y="0"/>
                      <a:pt x="31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03;p51">
                <a:extLst>
                  <a:ext uri="{FF2B5EF4-FFF2-40B4-BE49-F238E27FC236}">
                    <a16:creationId xmlns:a16="http://schemas.microsoft.com/office/drawing/2014/main" id="{FE9DEB93-F9F5-04B3-4454-BD1048E9EBFA}"/>
                  </a:ext>
                </a:extLst>
              </p:cNvPr>
              <p:cNvSpPr/>
              <p:nvPr/>
            </p:nvSpPr>
            <p:spPr>
              <a:xfrm>
                <a:off x="7065935" y="2273788"/>
                <a:ext cx="46246" cy="55253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29320" extrusionOk="0">
                    <a:moveTo>
                      <a:pt x="0" y="1"/>
                    </a:moveTo>
                    <a:lnTo>
                      <a:pt x="0" y="29319"/>
                    </a:lnTo>
                    <a:lnTo>
                      <a:pt x="2453" y="29319"/>
                    </a:lnTo>
                    <a:lnTo>
                      <a:pt x="2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04;p51">
                <a:extLst>
                  <a:ext uri="{FF2B5EF4-FFF2-40B4-BE49-F238E27FC236}">
                    <a16:creationId xmlns:a16="http://schemas.microsoft.com/office/drawing/2014/main" id="{D98FE604-009C-1210-3516-CDB5B6EB8823}"/>
                  </a:ext>
                </a:extLst>
              </p:cNvPr>
              <p:cNvSpPr/>
              <p:nvPr/>
            </p:nvSpPr>
            <p:spPr>
              <a:xfrm>
                <a:off x="7022138" y="2689842"/>
                <a:ext cx="131708" cy="174015"/>
              </a:xfrm>
              <a:custGeom>
                <a:avLst/>
                <a:gdLst/>
                <a:ahLst/>
                <a:cxnLst/>
                <a:rect l="l" t="t" r="r" b="b"/>
                <a:pathLst>
                  <a:path w="6989" h="9234" extrusionOk="0">
                    <a:moveTo>
                      <a:pt x="3492" y="0"/>
                    </a:moveTo>
                    <a:cubicBezTo>
                      <a:pt x="1740" y="0"/>
                      <a:pt x="339" y="3271"/>
                      <a:pt x="339" y="5841"/>
                    </a:cubicBezTo>
                    <a:cubicBezTo>
                      <a:pt x="0" y="7646"/>
                      <a:pt x="1515" y="9234"/>
                      <a:pt x="3304" y="9234"/>
                    </a:cubicBezTo>
                    <a:cubicBezTo>
                      <a:pt x="3366" y="9234"/>
                      <a:pt x="3429" y="9232"/>
                      <a:pt x="3492" y="9228"/>
                    </a:cubicBezTo>
                    <a:cubicBezTo>
                      <a:pt x="3560" y="9232"/>
                      <a:pt x="3626" y="9234"/>
                      <a:pt x="3692" y="9234"/>
                    </a:cubicBezTo>
                    <a:cubicBezTo>
                      <a:pt x="5579" y="9234"/>
                      <a:pt x="6989" y="7646"/>
                      <a:pt x="6763" y="5841"/>
                    </a:cubicBezTo>
                    <a:cubicBezTo>
                      <a:pt x="6763" y="3271"/>
                      <a:pt x="5245" y="0"/>
                      <a:pt x="3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05;p51">
                <a:extLst>
                  <a:ext uri="{FF2B5EF4-FFF2-40B4-BE49-F238E27FC236}">
                    <a16:creationId xmlns:a16="http://schemas.microsoft.com/office/drawing/2014/main" id="{D4E33D1C-D3F7-3B59-6671-7168F0CD0197}"/>
                  </a:ext>
                </a:extLst>
              </p:cNvPr>
              <p:cNvSpPr/>
              <p:nvPr/>
            </p:nvSpPr>
            <p:spPr>
              <a:xfrm>
                <a:off x="7244233" y="2095490"/>
                <a:ext cx="552517" cy="46246"/>
              </a:xfrm>
              <a:custGeom>
                <a:avLst/>
                <a:gdLst/>
                <a:ahLst/>
                <a:cxnLst/>
                <a:rect l="l" t="t" r="r" b="b"/>
                <a:pathLst>
                  <a:path w="29319" h="2454" extrusionOk="0">
                    <a:moveTo>
                      <a:pt x="1" y="1"/>
                    </a:moveTo>
                    <a:lnTo>
                      <a:pt x="1" y="2454"/>
                    </a:lnTo>
                    <a:lnTo>
                      <a:pt x="29319" y="2454"/>
                    </a:lnTo>
                    <a:lnTo>
                      <a:pt x="293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06;p51">
                <a:extLst>
                  <a:ext uri="{FF2B5EF4-FFF2-40B4-BE49-F238E27FC236}">
                    <a16:creationId xmlns:a16="http://schemas.microsoft.com/office/drawing/2014/main" id="{EC006DCD-4DEC-EB82-5F6B-CE1FE7A21286}"/>
                  </a:ext>
                </a:extLst>
              </p:cNvPr>
              <p:cNvSpPr/>
              <p:nvPr/>
            </p:nvSpPr>
            <p:spPr>
              <a:xfrm>
                <a:off x="7660270" y="2058081"/>
                <a:ext cx="189336" cy="121079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6425" extrusionOk="0">
                    <a:moveTo>
                      <a:pt x="5841" y="0"/>
                    </a:moveTo>
                    <a:cubicBezTo>
                      <a:pt x="3272" y="0"/>
                      <a:pt x="1" y="1518"/>
                      <a:pt x="1" y="3154"/>
                    </a:cubicBezTo>
                    <a:cubicBezTo>
                      <a:pt x="1" y="4906"/>
                      <a:pt x="3272" y="6424"/>
                      <a:pt x="5841" y="6424"/>
                    </a:cubicBezTo>
                    <a:cubicBezTo>
                      <a:pt x="10046" y="6424"/>
                      <a:pt x="10046" y="0"/>
                      <a:pt x="5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07;p51">
                <a:extLst>
                  <a:ext uri="{FF2B5EF4-FFF2-40B4-BE49-F238E27FC236}">
                    <a16:creationId xmlns:a16="http://schemas.microsoft.com/office/drawing/2014/main" id="{D05F1DD2-650F-798A-00E1-43C68DC531F1}"/>
                  </a:ext>
                </a:extLst>
              </p:cNvPr>
              <p:cNvSpPr/>
              <p:nvPr/>
            </p:nvSpPr>
            <p:spPr>
              <a:xfrm>
                <a:off x="6381329" y="2095490"/>
                <a:ext cx="552517" cy="46246"/>
              </a:xfrm>
              <a:custGeom>
                <a:avLst/>
                <a:gdLst/>
                <a:ahLst/>
                <a:cxnLst/>
                <a:rect l="l" t="t" r="r" b="b"/>
                <a:pathLst>
                  <a:path w="29319" h="2454" extrusionOk="0">
                    <a:moveTo>
                      <a:pt x="1" y="1"/>
                    </a:moveTo>
                    <a:lnTo>
                      <a:pt x="1" y="2454"/>
                    </a:lnTo>
                    <a:lnTo>
                      <a:pt x="29319" y="2454"/>
                    </a:lnTo>
                    <a:lnTo>
                      <a:pt x="293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08;p51">
                <a:extLst>
                  <a:ext uri="{FF2B5EF4-FFF2-40B4-BE49-F238E27FC236}">
                    <a16:creationId xmlns:a16="http://schemas.microsoft.com/office/drawing/2014/main" id="{C181CBC7-05BD-16F8-48D7-3BFD01C3D08A}"/>
                  </a:ext>
                </a:extLst>
              </p:cNvPr>
              <p:cNvSpPr/>
              <p:nvPr/>
            </p:nvSpPr>
            <p:spPr>
              <a:xfrm>
                <a:off x="6326300" y="2058081"/>
                <a:ext cx="191522" cy="121079"/>
              </a:xfrm>
              <a:custGeom>
                <a:avLst/>
                <a:gdLst/>
                <a:ahLst/>
                <a:cxnLst/>
                <a:rect l="l" t="t" r="r" b="b"/>
                <a:pathLst>
                  <a:path w="10163" h="6425" extrusionOk="0">
                    <a:moveTo>
                      <a:pt x="4322" y="0"/>
                    </a:moveTo>
                    <a:cubicBezTo>
                      <a:pt x="1" y="0"/>
                      <a:pt x="1" y="6424"/>
                      <a:pt x="4322" y="6424"/>
                    </a:cubicBezTo>
                    <a:cubicBezTo>
                      <a:pt x="6775" y="6424"/>
                      <a:pt x="10163" y="4906"/>
                      <a:pt x="10163" y="3154"/>
                    </a:cubicBezTo>
                    <a:cubicBezTo>
                      <a:pt x="10163" y="1518"/>
                      <a:pt x="6892" y="0"/>
                      <a:pt x="4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09;p51">
                <a:extLst>
                  <a:ext uri="{FF2B5EF4-FFF2-40B4-BE49-F238E27FC236}">
                    <a16:creationId xmlns:a16="http://schemas.microsoft.com/office/drawing/2014/main" id="{316124B6-9F38-0CF5-A628-8839C20F547D}"/>
                  </a:ext>
                </a:extLst>
              </p:cNvPr>
              <p:cNvSpPr/>
              <p:nvPr/>
            </p:nvSpPr>
            <p:spPr>
              <a:xfrm>
                <a:off x="7180403" y="1600208"/>
                <a:ext cx="424842" cy="424842"/>
              </a:xfrm>
              <a:custGeom>
                <a:avLst/>
                <a:gdLst/>
                <a:ahLst/>
                <a:cxnLst/>
                <a:rect l="l" t="t" r="r" b="b"/>
                <a:pathLst>
                  <a:path w="22544" h="22544" extrusionOk="0">
                    <a:moveTo>
                      <a:pt x="20792" y="0"/>
                    </a:moveTo>
                    <a:lnTo>
                      <a:pt x="0" y="20792"/>
                    </a:lnTo>
                    <a:lnTo>
                      <a:pt x="1869" y="22544"/>
                    </a:lnTo>
                    <a:lnTo>
                      <a:pt x="22544" y="1869"/>
                    </a:lnTo>
                    <a:lnTo>
                      <a:pt x="207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10;p51">
                <a:extLst>
                  <a:ext uri="{FF2B5EF4-FFF2-40B4-BE49-F238E27FC236}">
                    <a16:creationId xmlns:a16="http://schemas.microsoft.com/office/drawing/2014/main" id="{5D84D1D6-9528-133E-B65B-BF1E545CA30A}"/>
                  </a:ext>
                </a:extLst>
              </p:cNvPr>
              <p:cNvSpPr/>
              <p:nvPr/>
            </p:nvSpPr>
            <p:spPr>
              <a:xfrm>
                <a:off x="7470965" y="1574729"/>
                <a:ext cx="185341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7831" extrusionOk="0">
                    <a:moveTo>
                      <a:pt x="5272" y="0"/>
                    </a:moveTo>
                    <a:cubicBezTo>
                      <a:pt x="4525" y="0"/>
                      <a:pt x="3743" y="296"/>
                      <a:pt x="3038" y="1002"/>
                    </a:cubicBezTo>
                    <a:cubicBezTo>
                      <a:pt x="1169" y="2754"/>
                      <a:pt x="1" y="6141"/>
                      <a:pt x="1169" y="7309"/>
                    </a:cubicBezTo>
                    <a:cubicBezTo>
                      <a:pt x="1532" y="7673"/>
                      <a:pt x="2054" y="7831"/>
                      <a:pt x="2658" y="7831"/>
                    </a:cubicBezTo>
                    <a:cubicBezTo>
                      <a:pt x="4191" y="7831"/>
                      <a:pt x="6252" y="6814"/>
                      <a:pt x="7593" y="5557"/>
                    </a:cubicBezTo>
                    <a:cubicBezTo>
                      <a:pt x="9835" y="3226"/>
                      <a:pt x="7740" y="0"/>
                      <a:pt x="5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11;p51">
                <a:extLst>
                  <a:ext uri="{FF2B5EF4-FFF2-40B4-BE49-F238E27FC236}">
                    <a16:creationId xmlns:a16="http://schemas.microsoft.com/office/drawing/2014/main" id="{121DC5AA-4C41-ADD3-02C7-36F14D00D8B4}"/>
                  </a:ext>
                </a:extLst>
              </p:cNvPr>
              <p:cNvSpPr/>
              <p:nvPr/>
            </p:nvSpPr>
            <p:spPr>
              <a:xfrm>
                <a:off x="6570653" y="2212163"/>
                <a:ext cx="424842" cy="422656"/>
              </a:xfrm>
              <a:custGeom>
                <a:avLst/>
                <a:gdLst/>
                <a:ahLst/>
                <a:cxnLst/>
                <a:rect l="l" t="t" r="r" b="b"/>
                <a:pathLst>
                  <a:path w="22544" h="22428" extrusionOk="0">
                    <a:moveTo>
                      <a:pt x="20791" y="0"/>
                    </a:moveTo>
                    <a:lnTo>
                      <a:pt x="0" y="20675"/>
                    </a:lnTo>
                    <a:lnTo>
                      <a:pt x="1752" y="22427"/>
                    </a:lnTo>
                    <a:lnTo>
                      <a:pt x="22544" y="1753"/>
                    </a:lnTo>
                    <a:lnTo>
                      <a:pt x="207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12;p51">
                <a:extLst>
                  <a:ext uri="{FF2B5EF4-FFF2-40B4-BE49-F238E27FC236}">
                    <a16:creationId xmlns:a16="http://schemas.microsoft.com/office/drawing/2014/main" id="{C085F2D2-0F63-E01C-F091-17214A410FC5}"/>
                  </a:ext>
                </a:extLst>
              </p:cNvPr>
              <p:cNvSpPr/>
              <p:nvPr/>
            </p:nvSpPr>
            <p:spPr>
              <a:xfrm>
                <a:off x="6533225" y="2513730"/>
                <a:ext cx="173902" cy="151646"/>
              </a:xfrm>
              <a:custGeom>
                <a:avLst/>
                <a:gdLst/>
                <a:ahLst/>
                <a:cxnLst/>
                <a:rect l="l" t="t" r="r" b="b"/>
                <a:pathLst>
                  <a:path w="9228" h="8047" extrusionOk="0">
                    <a:moveTo>
                      <a:pt x="6545" y="0"/>
                    </a:moveTo>
                    <a:cubicBezTo>
                      <a:pt x="5025" y="0"/>
                      <a:pt x="2903" y="985"/>
                      <a:pt x="1636" y="2337"/>
                    </a:cubicBezTo>
                    <a:cubicBezTo>
                      <a:pt x="117" y="3505"/>
                      <a:pt x="0" y="5724"/>
                      <a:pt x="1519" y="7009"/>
                    </a:cubicBezTo>
                    <a:cubicBezTo>
                      <a:pt x="2091" y="7696"/>
                      <a:pt x="2944" y="8046"/>
                      <a:pt x="3802" y="8046"/>
                    </a:cubicBezTo>
                    <a:cubicBezTo>
                      <a:pt x="4696" y="8046"/>
                      <a:pt x="5595" y="7667"/>
                      <a:pt x="6191" y="6892"/>
                    </a:cubicBezTo>
                    <a:cubicBezTo>
                      <a:pt x="7943" y="5140"/>
                      <a:pt x="9228" y="1753"/>
                      <a:pt x="7943" y="468"/>
                    </a:cubicBezTo>
                    <a:cubicBezTo>
                      <a:pt x="7620" y="145"/>
                      <a:pt x="7126" y="0"/>
                      <a:pt x="65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13;p51">
                <a:extLst>
                  <a:ext uri="{FF2B5EF4-FFF2-40B4-BE49-F238E27FC236}">
                    <a16:creationId xmlns:a16="http://schemas.microsoft.com/office/drawing/2014/main" id="{F3837394-7ABE-76B6-2912-ABF86A25FC59}"/>
                  </a:ext>
                </a:extLst>
              </p:cNvPr>
              <p:cNvSpPr/>
              <p:nvPr/>
            </p:nvSpPr>
            <p:spPr>
              <a:xfrm>
                <a:off x="7182608" y="2212163"/>
                <a:ext cx="422637" cy="422656"/>
              </a:xfrm>
              <a:custGeom>
                <a:avLst/>
                <a:gdLst/>
                <a:ahLst/>
                <a:cxnLst/>
                <a:rect l="l" t="t" r="r" b="b"/>
                <a:pathLst>
                  <a:path w="22427" h="22428" extrusionOk="0">
                    <a:moveTo>
                      <a:pt x="1752" y="0"/>
                    </a:moveTo>
                    <a:lnTo>
                      <a:pt x="0" y="1753"/>
                    </a:lnTo>
                    <a:lnTo>
                      <a:pt x="20675" y="22427"/>
                    </a:lnTo>
                    <a:lnTo>
                      <a:pt x="22427" y="20675"/>
                    </a:ln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14;p51">
                <a:extLst>
                  <a:ext uri="{FF2B5EF4-FFF2-40B4-BE49-F238E27FC236}">
                    <a16:creationId xmlns:a16="http://schemas.microsoft.com/office/drawing/2014/main" id="{0379E02D-2F76-4A37-976A-AD172D2FF550}"/>
                  </a:ext>
                </a:extLst>
              </p:cNvPr>
              <p:cNvSpPr/>
              <p:nvPr/>
            </p:nvSpPr>
            <p:spPr>
              <a:xfrm>
                <a:off x="7468760" y="2513730"/>
                <a:ext cx="187037" cy="148762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7894" extrusionOk="0">
                    <a:moveTo>
                      <a:pt x="2735" y="0"/>
                    </a:moveTo>
                    <a:cubicBezTo>
                      <a:pt x="2149" y="0"/>
                      <a:pt x="1641" y="145"/>
                      <a:pt x="1286" y="468"/>
                    </a:cubicBezTo>
                    <a:cubicBezTo>
                      <a:pt x="1" y="1753"/>
                      <a:pt x="1286" y="5140"/>
                      <a:pt x="3155" y="6892"/>
                    </a:cubicBezTo>
                    <a:cubicBezTo>
                      <a:pt x="3833" y="7598"/>
                      <a:pt x="4600" y="7894"/>
                      <a:pt x="5340" y="7894"/>
                    </a:cubicBezTo>
                    <a:cubicBezTo>
                      <a:pt x="7782" y="7894"/>
                      <a:pt x="9924" y="4668"/>
                      <a:pt x="7593" y="2337"/>
                    </a:cubicBezTo>
                    <a:cubicBezTo>
                      <a:pt x="6326" y="985"/>
                      <a:pt x="4265" y="0"/>
                      <a:pt x="2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15;p51">
                <a:extLst>
                  <a:ext uri="{FF2B5EF4-FFF2-40B4-BE49-F238E27FC236}">
                    <a16:creationId xmlns:a16="http://schemas.microsoft.com/office/drawing/2014/main" id="{50FFE811-88D4-BA81-16B1-6A268DEBD81A}"/>
                  </a:ext>
                </a:extLst>
              </p:cNvPr>
              <p:cNvSpPr/>
              <p:nvPr/>
            </p:nvSpPr>
            <p:spPr>
              <a:xfrm>
                <a:off x="6570653" y="1600208"/>
                <a:ext cx="424842" cy="424842"/>
              </a:xfrm>
              <a:custGeom>
                <a:avLst/>
                <a:gdLst/>
                <a:ahLst/>
                <a:cxnLst/>
                <a:rect l="l" t="t" r="r" b="b"/>
                <a:pathLst>
                  <a:path w="22544" h="22544" extrusionOk="0">
                    <a:moveTo>
                      <a:pt x="1752" y="0"/>
                    </a:moveTo>
                    <a:lnTo>
                      <a:pt x="0" y="1869"/>
                    </a:lnTo>
                    <a:lnTo>
                      <a:pt x="20791" y="22544"/>
                    </a:lnTo>
                    <a:lnTo>
                      <a:pt x="22544" y="20792"/>
                    </a:ln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16;p51">
                <a:extLst>
                  <a:ext uri="{FF2B5EF4-FFF2-40B4-BE49-F238E27FC236}">
                    <a16:creationId xmlns:a16="http://schemas.microsoft.com/office/drawing/2014/main" id="{7A6040B2-8469-9C12-EB92-F0CC4C322877}"/>
                  </a:ext>
                </a:extLst>
              </p:cNvPr>
              <p:cNvSpPr/>
              <p:nvPr/>
            </p:nvSpPr>
            <p:spPr>
              <a:xfrm>
                <a:off x="6535430" y="1571865"/>
                <a:ext cx="171697" cy="150440"/>
              </a:xfrm>
              <a:custGeom>
                <a:avLst/>
                <a:gdLst/>
                <a:ahLst/>
                <a:cxnLst/>
                <a:rect l="l" t="t" r="r" b="b"/>
                <a:pathLst>
                  <a:path w="9111" h="7983" extrusionOk="0">
                    <a:moveTo>
                      <a:pt x="3730" y="0"/>
                    </a:moveTo>
                    <a:cubicBezTo>
                      <a:pt x="2885" y="0"/>
                      <a:pt x="2031" y="350"/>
                      <a:pt x="1402" y="1037"/>
                    </a:cubicBezTo>
                    <a:cubicBezTo>
                      <a:pt x="0" y="2322"/>
                      <a:pt x="0" y="4541"/>
                      <a:pt x="1519" y="5709"/>
                    </a:cubicBezTo>
                    <a:cubicBezTo>
                      <a:pt x="2775" y="6966"/>
                      <a:pt x="4874" y="7983"/>
                      <a:pt x="6391" y="7983"/>
                    </a:cubicBezTo>
                    <a:cubicBezTo>
                      <a:pt x="6988" y="7983"/>
                      <a:pt x="7496" y="7825"/>
                      <a:pt x="7826" y="7461"/>
                    </a:cubicBezTo>
                    <a:cubicBezTo>
                      <a:pt x="9111" y="6293"/>
                      <a:pt x="7826" y="2906"/>
                      <a:pt x="6074" y="1154"/>
                    </a:cubicBezTo>
                    <a:cubicBezTo>
                      <a:pt x="5478" y="380"/>
                      <a:pt x="4609" y="0"/>
                      <a:pt x="3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1117;p51">
              <a:extLst>
                <a:ext uri="{FF2B5EF4-FFF2-40B4-BE49-F238E27FC236}">
                  <a16:creationId xmlns:a16="http://schemas.microsoft.com/office/drawing/2014/main" id="{3E31F66D-EFE7-320E-B5B9-F36B79F0BCEA}"/>
                </a:ext>
              </a:extLst>
            </p:cNvPr>
            <p:cNvSpPr/>
            <p:nvPr/>
          </p:nvSpPr>
          <p:spPr>
            <a:xfrm>
              <a:off x="6504599" y="1680717"/>
              <a:ext cx="1021380" cy="874841"/>
            </a:xfrm>
            <a:custGeom>
              <a:avLst/>
              <a:gdLst/>
              <a:ahLst/>
              <a:cxnLst/>
              <a:rect l="l" t="t" r="r" b="b"/>
              <a:pathLst>
                <a:path w="54199" h="46423" extrusionOk="0">
                  <a:moveTo>
                    <a:pt x="30954" y="1335"/>
                  </a:moveTo>
                  <a:cubicBezTo>
                    <a:pt x="43102" y="1335"/>
                    <a:pt x="52914" y="11147"/>
                    <a:pt x="52914" y="23178"/>
                  </a:cubicBezTo>
                  <a:cubicBezTo>
                    <a:pt x="52914" y="36388"/>
                    <a:pt x="42092" y="45152"/>
                    <a:pt x="30825" y="45152"/>
                  </a:cubicBezTo>
                  <a:cubicBezTo>
                    <a:pt x="25456" y="45152"/>
                    <a:pt x="19985" y="43162"/>
                    <a:pt x="15536" y="38713"/>
                  </a:cubicBezTo>
                  <a:cubicBezTo>
                    <a:pt x="1753" y="24930"/>
                    <a:pt x="11448" y="1335"/>
                    <a:pt x="30954" y="1335"/>
                  </a:cubicBezTo>
                  <a:close/>
                  <a:moveTo>
                    <a:pt x="30812" y="0"/>
                  </a:moveTo>
                  <a:cubicBezTo>
                    <a:pt x="25119" y="0"/>
                    <a:pt x="19318" y="2109"/>
                    <a:pt x="14602" y="6825"/>
                  </a:cubicBezTo>
                  <a:cubicBezTo>
                    <a:pt x="1" y="21426"/>
                    <a:pt x="10397" y="46422"/>
                    <a:pt x="30954" y="46422"/>
                  </a:cubicBezTo>
                  <a:cubicBezTo>
                    <a:pt x="43803" y="46305"/>
                    <a:pt x="54082" y="36026"/>
                    <a:pt x="54199" y="23178"/>
                  </a:cubicBezTo>
                  <a:cubicBezTo>
                    <a:pt x="54199" y="9260"/>
                    <a:pt x="42743" y="0"/>
                    <a:pt x="30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18;p51">
              <a:extLst>
                <a:ext uri="{FF2B5EF4-FFF2-40B4-BE49-F238E27FC236}">
                  <a16:creationId xmlns:a16="http://schemas.microsoft.com/office/drawing/2014/main" id="{ED64BD6A-50B7-7795-020D-B1EE495E544D}"/>
                </a:ext>
              </a:extLst>
            </p:cNvPr>
            <p:cNvSpPr/>
            <p:nvPr/>
          </p:nvSpPr>
          <p:spPr>
            <a:xfrm>
              <a:off x="6848004" y="1939486"/>
              <a:ext cx="420451" cy="360731"/>
            </a:xfrm>
            <a:custGeom>
              <a:avLst/>
              <a:gdLst/>
              <a:ahLst/>
              <a:cxnLst/>
              <a:rect l="l" t="t" r="r" b="b"/>
              <a:pathLst>
                <a:path w="22311" h="19142" extrusionOk="0">
                  <a:moveTo>
                    <a:pt x="12939" y="2552"/>
                  </a:moveTo>
                  <a:cubicBezTo>
                    <a:pt x="16812" y="2552"/>
                    <a:pt x="19856" y="5776"/>
                    <a:pt x="19741" y="9564"/>
                  </a:cubicBezTo>
                  <a:cubicBezTo>
                    <a:pt x="19741" y="13777"/>
                    <a:pt x="16277" y="16584"/>
                    <a:pt x="12666" y="16584"/>
                  </a:cubicBezTo>
                  <a:cubicBezTo>
                    <a:pt x="10971" y="16584"/>
                    <a:pt x="9244" y="15966"/>
                    <a:pt x="7827" y="14586"/>
                  </a:cubicBezTo>
                  <a:cubicBezTo>
                    <a:pt x="3388" y="10148"/>
                    <a:pt x="6542" y="2555"/>
                    <a:pt x="12732" y="2555"/>
                  </a:cubicBezTo>
                  <a:cubicBezTo>
                    <a:pt x="12801" y="2553"/>
                    <a:pt x="12870" y="2552"/>
                    <a:pt x="12939" y="2552"/>
                  </a:cubicBezTo>
                  <a:close/>
                  <a:moveTo>
                    <a:pt x="12710" y="0"/>
                  </a:moveTo>
                  <a:cubicBezTo>
                    <a:pt x="10375" y="0"/>
                    <a:pt x="7999" y="864"/>
                    <a:pt x="6074" y="2789"/>
                  </a:cubicBezTo>
                  <a:cubicBezTo>
                    <a:pt x="1" y="8863"/>
                    <a:pt x="4322" y="19142"/>
                    <a:pt x="12732" y="19142"/>
                  </a:cubicBezTo>
                  <a:cubicBezTo>
                    <a:pt x="17989" y="19025"/>
                    <a:pt x="22311" y="14820"/>
                    <a:pt x="22311" y="9564"/>
                  </a:cubicBezTo>
                  <a:cubicBezTo>
                    <a:pt x="22311" y="3792"/>
                    <a:pt x="17601" y="0"/>
                    <a:pt x="127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89;p51">
            <a:extLst>
              <a:ext uri="{FF2B5EF4-FFF2-40B4-BE49-F238E27FC236}">
                <a16:creationId xmlns:a16="http://schemas.microsoft.com/office/drawing/2014/main" id="{B423BB1C-D1E5-0DF0-7983-43FED643CE51}"/>
              </a:ext>
            </a:extLst>
          </p:cNvPr>
          <p:cNvGrpSpPr/>
          <p:nvPr/>
        </p:nvGrpSpPr>
        <p:grpSpPr>
          <a:xfrm>
            <a:off x="1259391" y="56799"/>
            <a:ext cx="1439072" cy="1354586"/>
            <a:chOff x="1796376" y="1230900"/>
            <a:chExt cx="1294362" cy="1218372"/>
          </a:xfrm>
        </p:grpSpPr>
        <p:sp>
          <p:nvSpPr>
            <p:cNvPr id="1088" name="Google Shape;1090;p51">
              <a:extLst>
                <a:ext uri="{FF2B5EF4-FFF2-40B4-BE49-F238E27FC236}">
                  <a16:creationId xmlns:a16="http://schemas.microsoft.com/office/drawing/2014/main" id="{500A394C-1A6F-9D8B-5CF9-061A76A35C99}"/>
                </a:ext>
              </a:extLst>
            </p:cNvPr>
            <p:cNvSpPr/>
            <p:nvPr/>
          </p:nvSpPr>
          <p:spPr>
            <a:xfrm>
              <a:off x="2713292" y="1230900"/>
              <a:ext cx="377447" cy="326678"/>
            </a:xfrm>
            <a:custGeom>
              <a:avLst/>
              <a:gdLst/>
              <a:ahLst/>
              <a:cxnLst/>
              <a:rect l="l" t="t" r="r" b="b"/>
              <a:pathLst>
                <a:path w="20029" h="17335" extrusionOk="0">
                  <a:moveTo>
                    <a:pt x="10406" y="696"/>
                  </a:moveTo>
                  <a:cubicBezTo>
                    <a:pt x="12436" y="696"/>
                    <a:pt x="14480" y="1485"/>
                    <a:pt x="16057" y="3062"/>
                  </a:cubicBezTo>
                  <a:cubicBezTo>
                    <a:pt x="19094" y="6099"/>
                    <a:pt x="19094" y="11121"/>
                    <a:pt x="16057" y="14158"/>
                  </a:cubicBezTo>
                  <a:cubicBezTo>
                    <a:pt x="14465" y="15750"/>
                    <a:pt x="12386" y="16582"/>
                    <a:pt x="10263" y="16582"/>
                  </a:cubicBezTo>
                  <a:cubicBezTo>
                    <a:pt x="9269" y="16582"/>
                    <a:pt x="8265" y="16400"/>
                    <a:pt x="7296" y="16027"/>
                  </a:cubicBezTo>
                  <a:lnTo>
                    <a:pt x="7063" y="15794"/>
                  </a:lnTo>
                  <a:cubicBezTo>
                    <a:pt x="6245" y="15443"/>
                    <a:pt x="5544" y="14976"/>
                    <a:pt x="4843" y="14275"/>
                  </a:cubicBezTo>
                  <a:cubicBezTo>
                    <a:pt x="4259" y="13691"/>
                    <a:pt x="3675" y="12873"/>
                    <a:pt x="3325" y="12056"/>
                  </a:cubicBezTo>
                  <a:lnTo>
                    <a:pt x="3091" y="11705"/>
                  </a:lnTo>
                  <a:cubicBezTo>
                    <a:pt x="1806" y="8785"/>
                    <a:pt x="2507" y="5281"/>
                    <a:pt x="4843" y="3062"/>
                  </a:cubicBezTo>
                  <a:cubicBezTo>
                    <a:pt x="6362" y="1485"/>
                    <a:pt x="8377" y="696"/>
                    <a:pt x="10406" y="696"/>
                  </a:cubicBezTo>
                  <a:close/>
                  <a:moveTo>
                    <a:pt x="10706" y="0"/>
                  </a:moveTo>
                  <a:cubicBezTo>
                    <a:pt x="5158" y="0"/>
                    <a:pt x="0" y="5506"/>
                    <a:pt x="2390" y="11822"/>
                  </a:cubicBezTo>
                  <a:lnTo>
                    <a:pt x="2507" y="12173"/>
                  </a:lnTo>
                  <a:cubicBezTo>
                    <a:pt x="2858" y="13107"/>
                    <a:pt x="3558" y="14042"/>
                    <a:pt x="4376" y="14859"/>
                  </a:cubicBezTo>
                  <a:lnTo>
                    <a:pt x="4376" y="14976"/>
                  </a:lnTo>
                  <a:cubicBezTo>
                    <a:pt x="5194" y="15677"/>
                    <a:pt x="6128" y="16261"/>
                    <a:pt x="7063" y="16728"/>
                  </a:cubicBezTo>
                  <a:lnTo>
                    <a:pt x="7296" y="16728"/>
                  </a:lnTo>
                  <a:cubicBezTo>
                    <a:pt x="8342" y="17139"/>
                    <a:pt x="9424" y="17335"/>
                    <a:pt x="10491" y="17335"/>
                  </a:cubicBezTo>
                  <a:cubicBezTo>
                    <a:pt x="12763" y="17335"/>
                    <a:pt x="14972" y="16448"/>
                    <a:pt x="16641" y="14859"/>
                  </a:cubicBezTo>
                  <a:cubicBezTo>
                    <a:pt x="20028" y="11355"/>
                    <a:pt x="20028" y="5865"/>
                    <a:pt x="16641" y="2478"/>
                  </a:cubicBezTo>
                  <a:cubicBezTo>
                    <a:pt x="14848" y="748"/>
                    <a:pt x="12750" y="0"/>
                    <a:pt x="107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91;p51">
              <a:extLst>
                <a:ext uri="{FF2B5EF4-FFF2-40B4-BE49-F238E27FC236}">
                  <a16:creationId xmlns:a16="http://schemas.microsoft.com/office/drawing/2014/main" id="{CD919139-9687-6467-0295-0A2877C88B82}"/>
                </a:ext>
              </a:extLst>
            </p:cNvPr>
            <p:cNvSpPr/>
            <p:nvPr/>
          </p:nvSpPr>
          <p:spPr>
            <a:xfrm>
              <a:off x="2672472" y="1453278"/>
              <a:ext cx="178330" cy="176521"/>
            </a:xfrm>
            <a:custGeom>
              <a:avLst/>
              <a:gdLst/>
              <a:ahLst/>
              <a:cxnLst/>
              <a:rect l="l" t="t" r="r" b="b"/>
              <a:pathLst>
                <a:path w="9463" h="9367" extrusionOk="0">
                  <a:moveTo>
                    <a:pt x="4084" y="0"/>
                  </a:moveTo>
                  <a:cubicBezTo>
                    <a:pt x="3273" y="0"/>
                    <a:pt x="2496" y="345"/>
                    <a:pt x="1987" y="957"/>
                  </a:cubicBezTo>
                  <a:lnTo>
                    <a:pt x="1" y="2826"/>
                  </a:lnTo>
                  <a:lnTo>
                    <a:pt x="6659" y="9367"/>
                  </a:lnTo>
                  <a:lnTo>
                    <a:pt x="8528" y="7498"/>
                  </a:lnTo>
                  <a:cubicBezTo>
                    <a:pt x="9112" y="6797"/>
                    <a:pt x="9462" y="5863"/>
                    <a:pt x="9462" y="4928"/>
                  </a:cubicBezTo>
                  <a:cubicBezTo>
                    <a:pt x="9462" y="4811"/>
                    <a:pt x="9345" y="4694"/>
                    <a:pt x="9345" y="4461"/>
                  </a:cubicBezTo>
                  <a:cubicBezTo>
                    <a:pt x="9345" y="4344"/>
                    <a:pt x="9229" y="4110"/>
                    <a:pt x="9229" y="3994"/>
                  </a:cubicBezTo>
                  <a:cubicBezTo>
                    <a:pt x="8995" y="3526"/>
                    <a:pt x="8761" y="3176"/>
                    <a:pt x="8528" y="2942"/>
                  </a:cubicBezTo>
                  <a:lnTo>
                    <a:pt x="6542" y="957"/>
                  </a:lnTo>
                  <a:cubicBezTo>
                    <a:pt x="6192" y="606"/>
                    <a:pt x="5841" y="373"/>
                    <a:pt x="5491" y="256"/>
                  </a:cubicBezTo>
                  <a:cubicBezTo>
                    <a:pt x="5257" y="139"/>
                    <a:pt x="5140" y="139"/>
                    <a:pt x="4907" y="139"/>
                  </a:cubicBezTo>
                  <a:lnTo>
                    <a:pt x="4440" y="22"/>
                  </a:lnTo>
                  <a:cubicBezTo>
                    <a:pt x="4321" y="7"/>
                    <a:pt x="4202" y="0"/>
                    <a:pt x="40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2;p51">
              <a:extLst>
                <a:ext uri="{FF2B5EF4-FFF2-40B4-BE49-F238E27FC236}">
                  <a16:creationId xmlns:a16="http://schemas.microsoft.com/office/drawing/2014/main" id="{951E9EFD-BEB9-8B0F-25B5-884FCBBA1282}"/>
                </a:ext>
              </a:extLst>
            </p:cNvPr>
            <p:cNvSpPr/>
            <p:nvPr/>
          </p:nvSpPr>
          <p:spPr>
            <a:xfrm>
              <a:off x="1796376" y="1379498"/>
              <a:ext cx="1184257" cy="1069774"/>
            </a:xfrm>
            <a:custGeom>
              <a:avLst/>
              <a:gdLst/>
              <a:ahLst/>
              <a:cxnLst/>
              <a:rect l="l" t="t" r="r" b="b"/>
              <a:pathLst>
                <a:path w="62842" h="56767" extrusionOk="0">
                  <a:moveTo>
                    <a:pt x="32131" y="5260"/>
                  </a:moveTo>
                  <a:cubicBezTo>
                    <a:pt x="37941" y="5260"/>
                    <a:pt x="43768" y="7337"/>
                    <a:pt x="48358" y="11530"/>
                  </a:cubicBezTo>
                  <a:cubicBezTo>
                    <a:pt x="57235" y="20874"/>
                    <a:pt x="57118" y="35708"/>
                    <a:pt x="48007" y="44936"/>
                  </a:cubicBezTo>
                  <a:cubicBezTo>
                    <a:pt x="43289" y="49654"/>
                    <a:pt x="37106" y="52021"/>
                    <a:pt x="30939" y="52021"/>
                  </a:cubicBezTo>
                  <a:cubicBezTo>
                    <a:pt x="25046" y="52021"/>
                    <a:pt x="19168" y="49859"/>
                    <a:pt x="14601" y="45520"/>
                  </a:cubicBezTo>
                  <a:lnTo>
                    <a:pt x="14601" y="45403"/>
                  </a:lnTo>
                  <a:cubicBezTo>
                    <a:pt x="5840" y="36059"/>
                    <a:pt x="6074" y="21341"/>
                    <a:pt x="15185" y="12230"/>
                  </a:cubicBezTo>
                  <a:cubicBezTo>
                    <a:pt x="19816" y="7599"/>
                    <a:pt x="25964" y="5260"/>
                    <a:pt x="32131" y="5260"/>
                  </a:cubicBezTo>
                  <a:close/>
                  <a:moveTo>
                    <a:pt x="31222" y="1"/>
                  </a:moveTo>
                  <a:cubicBezTo>
                    <a:pt x="23151" y="1"/>
                    <a:pt x="15143" y="3429"/>
                    <a:pt x="9578" y="10011"/>
                  </a:cubicBezTo>
                  <a:cubicBezTo>
                    <a:pt x="0" y="21341"/>
                    <a:pt x="818" y="38161"/>
                    <a:pt x="11447" y="48440"/>
                  </a:cubicBezTo>
                  <a:lnTo>
                    <a:pt x="11447" y="48557"/>
                  </a:lnTo>
                  <a:cubicBezTo>
                    <a:pt x="16903" y="54013"/>
                    <a:pt x="24097" y="56767"/>
                    <a:pt x="31305" y="56767"/>
                  </a:cubicBezTo>
                  <a:cubicBezTo>
                    <a:pt x="37832" y="56767"/>
                    <a:pt x="44370" y="54510"/>
                    <a:pt x="49643" y="49959"/>
                  </a:cubicBezTo>
                  <a:cubicBezTo>
                    <a:pt x="60856" y="40498"/>
                    <a:pt x="62842" y="23911"/>
                    <a:pt x="54315" y="11997"/>
                  </a:cubicBezTo>
                  <a:lnTo>
                    <a:pt x="54315" y="11997"/>
                  </a:lnTo>
                  <a:lnTo>
                    <a:pt x="54315" y="12114"/>
                  </a:lnTo>
                  <a:cubicBezTo>
                    <a:pt x="53497" y="10829"/>
                    <a:pt x="52446" y="9661"/>
                    <a:pt x="51395" y="8609"/>
                  </a:cubicBezTo>
                  <a:lnTo>
                    <a:pt x="51395" y="8493"/>
                  </a:lnTo>
                  <a:cubicBezTo>
                    <a:pt x="50344" y="7441"/>
                    <a:pt x="49175" y="6390"/>
                    <a:pt x="47891" y="5456"/>
                  </a:cubicBezTo>
                  <a:cubicBezTo>
                    <a:pt x="42898" y="1785"/>
                    <a:pt x="37043" y="1"/>
                    <a:pt x="312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3;p51">
              <a:extLst>
                <a:ext uri="{FF2B5EF4-FFF2-40B4-BE49-F238E27FC236}">
                  <a16:creationId xmlns:a16="http://schemas.microsoft.com/office/drawing/2014/main" id="{0658029A-23D9-2014-8897-ADAAD307FBEE}"/>
                </a:ext>
              </a:extLst>
            </p:cNvPr>
            <p:cNvSpPr/>
            <p:nvPr/>
          </p:nvSpPr>
          <p:spPr>
            <a:xfrm>
              <a:off x="2326881" y="1676014"/>
              <a:ext cx="299372" cy="301595"/>
            </a:xfrm>
            <a:custGeom>
              <a:avLst/>
              <a:gdLst/>
              <a:ahLst/>
              <a:cxnLst/>
              <a:rect l="l" t="t" r="r" b="b"/>
              <a:pathLst>
                <a:path w="15886" h="16004" extrusionOk="0">
                  <a:moveTo>
                    <a:pt x="15886" y="1"/>
                  </a:moveTo>
                  <a:lnTo>
                    <a:pt x="0" y="11097"/>
                  </a:lnTo>
                  <a:lnTo>
                    <a:pt x="4906" y="16003"/>
                  </a:lnTo>
                  <a:lnTo>
                    <a:pt x="15652" y="468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4;p51">
              <a:extLst>
                <a:ext uri="{FF2B5EF4-FFF2-40B4-BE49-F238E27FC236}">
                  <a16:creationId xmlns:a16="http://schemas.microsoft.com/office/drawing/2014/main" id="{E5E08A0B-6B26-3C88-79B0-BB4502584E7D}"/>
                </a:ext>
              </a:extLst>
            </p:cNvPr>
            <p:cNvSpPr/>
            <p:nvPr/>
          </p:nvSpPr>
          <p:spPr>
            <a:xfrm>
              <a:off x="2119956" y="1885144"/>
              <a:ext cx="299391" cy="299372"/>
            </a:xfrm>
            <a:custGeom>
              <a:avLst/>
              <a:gdLst/>
              <a:ahLst/>
              <a:cxnLst/>
              <a:rect l="l" t="t" r="r" b="b"/>
              <a:pathLst>
                <a:path w="15887" h="15886" extrusionOk="0">
                  <a:moveTo>
                    <a:pt x="10980" y="0"/>
                  </a:moveTo>
                  <a:lnTo>
                    <a:pt x="1" y="15886"/>
                  </a:lnTo>
                  <a:lnTo>
                    <a:pt x="1" y="15886"/>
                  </a:lnTo>
                  <a:lnTo>
                    <a:pt x="468" y="15652"/>
                  </a:lnTo>
                  <a:lnTo>
                    <a:pt x="15886" y="4906"/>
                  </a:lnTo>
                  <a:lnTo>
                    <a:pt x="109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5;p51">
              <a:extLst>
                <a:ext uri="{FF2B5EF4-FFF2-40B4-BE49-F238E27FC236}">
                  <a16:creationId xmlns:a16="http://schemas.microsoft.com/office/drawing/2014/main" id="{8983E795-307E-792C-F766-03ABC60140D8}"/>
                </a:ext>
              </a:extLst>
            </p:cNvPr>
            <p:cNvSpPr/>
            <p:nvPr/>
          </p:nvSpPr>
          <p:spPr>
            <a:xfrm>
              <a:off x="2296747" y="1877097"/>
              <a:ext cx="152550" cy="108283"/>
            </a:xfrm>
            <a:custGeom>
              <a:avLst/>
              <a:gdLst/>
              <a:ahLst/>
              <a:cxnLst/>
              <a:rect l="l" t="t" r="r" b="b"/>
              <a:pathLst>
                <a:path w="8095" h="5746" extrusionOk="0">
                  <a:moveTo>
                    <a:pt x="4067" y="0"/>
                  </a:moveTo>
                  <a:cubicBezTo>
                    <a:pt x="3398" y="0"/>
                    <a:pt x="2697" y="264"/>
                    <a:pt x="2067" y="894"/>
                  </a:cubicBezTo>
                  <a:cubicBezTo>
                    <a:pt x="0" y="2871"/>
                    <a:pt x="1941" y="5745"/>
                    <a:pt x="4117" y="5745"/>
                  </a:cubicBezTo>
                  <a:cubicBezTo>
                    <a:pt x="4770" y="5745"/>
                    <a:pt x="5445" y="5486"/>
                    <a:pt x="6038" y="4866"/>
                  </a:cubicBezTo>
                  <a:cubicBezTo>
                    <a:pt x="8094" y="2809"/>
                    <a:pt x="6250" y="0"/>
                    <a:pt x="4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6;p51">
              <a:extLst>
                <a:ext uri="{FF2B5EF4-FFF2-40B4-BE49-F238E27FC236}">
                  <a16:creationId xmlns:a16="http://schemas.microsoft.com/office/drawing/2014/main" id="{3F9300CD-69B1-81E0-5244-C28C029BEFC8}"/>
                </a:ext>
              </a:extLst>
            </p:cNvPr>
            <p:cNvSpPr/>
            <p:nvPr/>
          </p:nvSpPr>
          <p:spPr>
            <a:xfrm>
              <a:off x="2351097" y="1906571"/>
              <a:ext cx="48432" cy="47471"/>
            </a:xfrm>
            <a:custGeom>
              <a:avLst/>
              <a:gdLst/>
              <a:ahLst/>
              <a:cxnLst/>
              <a:rect l="l" t="t" r="r" b="b"/>
              <a:pathLst>
                <a:path w="2570" h="2519" extrusionOk="0">
                  <a:moveTo>
                    <a:pt x="1226" y="1"/>
                  </a:moveTo>
                  <a:cubicBezTo>
                    <a:pt x="591" y="1"/>
                    <a:pt x="0" y="524"/>
                    <a:pt x="0" y="1316"/>
                  </a:cubicBezTo>
                  <a:cubicBezTo>
                    <a:pt x="0" y="2023"/>
                    <a:pt x="582" y="2519"/>
                    <a:pt x="1211" y="2519"/>
                  </a:cubicBezTo>
                  <a:cubicBezTo>
                    <a:pt x="1517" y="2519"/>
                    <a:pt x="1835" y="2401"/>
                    <a:pt x="2103" y="2134"/>
                  </a:cubicBezTo>
                  <a:cubicBezTo>
                    <a:pt x="2570" y="1667"/>
                    <a:pt x="2570" y="849"/>
                    <a:pt x="2103" y="382"/>
                  </a:cubicBezTo>
                  <a:cubicBezTo>
                    <a:pt x="1840" y="118"/>
                    <a:pt x="1528" y="1"/>
                    <a:pt x="1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178;p54">
            <a:extLst>
              <a:ext uri="{FF2B5EF4-FFF2-40B4-BE49-F238E27FC236}">
                <a16:creationId xmlns:a16="http://schemas.microsoft.com/office/drawing/2014/main" id="{312F6A54-904A-8FA4-889E-2DE18A737A66}"/>
              </a:ext>
            </a:extLst>
          </p:cNvPr>
          <p:cNvGrpSpPr/>
          <p:nvPr/>
        </p:nvGrpSpPr>
        <p:grpSpPr>
          <a:xfrm>
            <a:off x="3434906" y="3425438"/>
            <a:ext cx="5661032" cy="1665712"/>
            <a:chOff x="3816506" y="3461438"/>
            <a:chExt cx="5661032" cy="1682310"/>
          </a:xfrm>
        </p:grpSpPr>
        <p:sp>
          <p:nvSpPr>
            <p:cNvPr id="1096" name="Google Shape;1179;p54">
              <a:extLst>
                <a:ext uri="{FF2B5EF4-FFF2-40B4-BE49-F238E27FC236}">
                  <a16:creationId xmlns:a16="http://schemas.microsoft.com/office/drawing/2014/main" id="{2A102FC9-CA51-2CE0-E962-35A592B8B0A0}"/>
                </a:ext>
              </a:extLst>
            </p:cNvPr>
            <p:cNvSpPr/>
            <p:nvPr/>
          </p:nvSpPr>
          <p:spPr>
            <a:xfrm>
              <a:off x="3816506" y="4052069"/>
              <a:ext cx="5412017" cy="1091679"/>
            </a:xfrm>
            <a:custGeom>
              <a:avLst/>
              <a:gdLst/>
              <a:ahLst/>
              <a:cxnLst/>
              <a:rect l="l" t="t" r="r" b="b"/>
              <a:pathLst>
                <a:path w="105843" h="21350" extrusionOk="0">
                  <a:moveTo>
                    <a:pt x="105843" y="0"/>
                  </a:moveTo>
                  <a:cubicBezTo>
                    <a:pt x="47301" y="1735"/>
                    <a:pt x="1" y="21349"/>
                    <a:pt x="1" y="21349"/>
                  </a:cubicBezTo>
                  <a:lnTo>
                    <a:pt x="104842" y="21116"/>
                  </a:lnTo>
                  <a:lnTo>
                    <a:pt x="105843" y="0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180;p54">
              <a:extLst>
                <a:ext uri="{FF2B5EF4-FFF2-40B4-BE49-F238E27FC236}">
                  <a16:creationId xmlns:a16="http://schemas.microsoft.com/office/drawing/2014/main" id="{A89D03A6-F137-E130-1ECB-0F48ECA9DBDE}"/>
                </a:ext>
              </a:extLst>
            </p:cNvPr>
            <p:cNvSpPr/>
            <p:nvPr/>
          </p:nvSpPr>
          <p:spPr>
            <a:xfrm>
              <a:off x="5614222" y="4550100"/>
              <a:ext cx="3500020" cy="320703"/>
            </a:xfrm>
            <a:custGeom>
              <a:avLst/>
              <a:gdLst/>
              <a:ahLst/>
              <a:cxnLst/>
              <a:rect l="l" t="t" r="r" b="b"/>
              <a:pathLst>
                <a:path w="68450" h="6272" extrusionOk="0">
                  <a:moveTo>
                    <a:pt x="34225" y="1"/>
                  </a:moveTo>
                  <a:cubicBezTo>
                    <a:pt x="15312" y="1"/>
                    <a:pt x="1" y="1402"/>
                    <a:pt x="1" y="3136"/>
                  </a:cubicBezTo>
                  <a:cubicBezTo>
                    <a:pt x="1" y="4871"/>
                    <a:pt x="15312" y="6272"/>
                    <a:pt x="34225" y="6272"/>
                  </a:cubicBezTo>
                  <a:cubicBezTo>
                    <a:pt x="53106" y="6272"/>
                    <a:pt x="68450" y="4871"/>
                    <a:pt x="68450" y="3136"/>
                  </a:cubicBezTo>
                  <a:cubicBezTo>
                    <a:pt x="68450" y="1402"/>
                    <a:pt x="53106" y="1"/>
                    <a:pt x="34225" y="1"/>
                  </a:cubicBez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181;p54">
              <a:extLst>
                <a:ext uri="{FF2B5EF4-FFF2-40B4-BE49-F238E27FC236}">
                  <a16:creationId xmlns:a16="http://schemas.microsoft.com/office/drawing/2014/main" id="{66AEA240-45D6-AEF6-BD4B-6908937F09C8}"/>
                </a:ext>
              </a:extLst>
            </p:cNvPr>
            <p:cNvSpPr/>
            <p:nvPr/>
          </p:nvSpPr>
          <p:spPr>
            <a:xfrm>
              <a:off x="4834758" y="3461438"/>
              <a:ext cx="4642780" cy="1314105"/>
            </a:xfrm>
            <a:custGeom>
              <a:avLst/>
              <a:gdLst/>
              <a:ahLst/>
              <a:cxnLst/>
              <a:rect l="l" t="t" r="r" b="b"/>
              <a:pathLst>
                <a:path w="90799" h="25700" extrusionOk="0">
                  <a:moveTo>
                    <a:pt x="14007" y="0"/>
                  </a:moveTo>
                  <a:cubicBezTo>
                    <a:pt x="10620" y="0"/>
                    <a:pt x="3768" y="72"/>
                    <a:pt x="1" y="610"/>
                  </a:cubicBezTo>
                  <a:lnTo>
                    <a:pt x="4637" y="13119"/>
                  </a:lnTo>
                  <a:cubicBezTo>
                    <a:pt x="6872" y="19190"/>
                    <a:pt x="12310" y="23493"/>
                    <a:pt x="18714" y="24327"/>
                  </a:cubicBezTo>
                  <a:cubicBezTo>
                    <a:pt x="24891" y="25131"/>
                    <a:pt x="34723" y="25699"/>
                    <a:pt x="45869" y="25699"/>
                  </a:cubicBezTo>
                  <a:cubicBezTo>
                    <a:pt x="56933" y="25699"/>
                    <a:pt x="69292" y="25139"/>
                    <a:pt x="80658" y="23693"/>
                  </a:cubicBezTo>
                  <a:cubicBezTo>
                    <a:pt x="85695" y="23060"/>
                    <a:pt x="89598" y="18990"/>
                    <a:pt x="90065" y="13920"/>
                  </a:cubicBezTo>
                  <a:lnTo>
                    <a:pt x="90799" y="5781"/>
                  </a:lnTo>
                  <a:cubicBezTo>
                    <a:pt x="90799" y="5681"/>
                    <a:pt x="90732" y="5614"/>
                    <a:pt x="90666" y="5547"/>
                  </a:cubicBezTo>
                  <a:lnTo>
                    <a:pt x="78790" y="877"/>
                  </a:lnTo>
                  <a:lnTo>
                    <a:pt x="16012" y="10"/>
                  </a:lnTo>
                  <a:cubicBezTo>
                    <a:pt x="16012" y="10"/>
                    <a:pt x="15239" y="0"/>
                    <a:pt x="14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182;p54">
              <a:extLst>
                <a:ext uri="{FF2B5EF4-FFF2-40B4-BE49-F238E27FC236}">
                  <a16:creationId xmlns:a16="http://schemas.microsoft.com/office/drawing/2014/main" id="{7D4C679F-C3D5-AF80-3E39-204A63932B97}"/>
                </a:ext>
              </a:extLst>
            </p:cNvPr>
            <p:cNvSpPr/>
            <p:nvPr/>
          </p:nvSpPr>
          <p:spPr>
            <a:xfrm>
              <a:off x="4834758" y="3461438"/>
              <a:ext cx="4641092" cy="377256"/>
            </a:xfrm>
            <a:custGeom>
              <a:avLst/>
              <a:gdLst/>
              <a:ahLst/>
              <a:cxnLst/>
              <a:rect l="l" t="t" r="r" b="b"/>
              <a:pathLst>
                <a:path w="90766" h="7378" extrusionOk="0">
                  <a:moveTo>
                    <a:pt x="14125" y="1"/>
                  </a:moveTo>
                  <a:cubicBezTo>
                    <a:pt x="10782" y="1"/>
                    <a:pt x="3812" y="74"/>
                    <a:pt x="1" y="644"/>
                  </a:cubicBezTo>
                  <a:cubicBezTo>
                    <a:pt x="4337" y="2378"/>
                    <a:pt x="15979" y="6281"/>
                    <a:pt x="34259" y="7048"/>
                  </a:cubicBezTo>
                  <a:cubicBezTo>
                    <a:pt x="34259" y="7048"/>
                    <a:pt x="42326" y="7378"/>
                    <a:pt x="53465" y="7378"/>
                  </a:cubicBezTo>
                  <a:cubicBezTo>
                    <a:pt x="64462" y="7378"/>
                    <a:pt x="78452" y="7057"/>
                    <a:pt x="90632" y="5781"/>
                  </a:cubicBezTo>
                  <a:cubicBezTo>
                    <a:pt x="90766" y="5781"/>
                    <a:pt x="90766" y="5614"/>
                    <a:pt x="90666" y="5581"/>
                  </a:cubicBezTo>
                  <a:lnTo>
                    <a:pt x="78790" y="877"/>
                  </a:lnTo>
                  <a:lnTo>
                    <a:pt x="16012" y="10"/>
                  </a:lnTo>
                  <a:cubicBezTo>
                    <a:pt x="16012" y="10"/>
                    <a:pt x="15288" y="1"/>
                    <a:pt x="141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83;p54">
              <a:extLst>
                <a:ext uri="{FF2B5EF4-FFF2-40B4-BE49-F238E27FC236}">
                  <a16:creationId xmlns:a16="http://schemas.microsoft.com/office/drawing/2014/main" id="{462C64B1-9EDA-BE7E-00D9-47649210608A}"/>
                </a:ext>
              </a:extLst>
            </p:cNvPr>
            <p:cNvSpPr/>
            <p:nvPr/>
          </p:nvSpPr>
          <p:spPr>
            <a:xfrm>
              <a:off x="5218559" y="3521161"/>
              <a:ext cx="4021929" cy="251930"/>
            </a:xfrm>
            <a:custGeom>
              <a:avLst/>
              <a:gdLst/>
              <a:ahLst/>
              <a:cxnLst/>
              <a:rect l="l" t="t" r="r" b="b"/>
              <a:pathLst>
                <a:path w="78657" h="4927" extrusionOk="0">
                  <a:moveTo>
                    <a:pt x="14180" y="1"/>
                  </a:moveTo>
                  <a:cubicBezTo>
                    <a:pt x="6653" y="1"/>
                    <a:pt x="1098" y="56"/>
                    <a:pt x="0" y="210"/>
                  </a:cubicBezTo>
                  <a:cubicBezTo>
                    <a:pt x="3436" y="1544"/>
                    <a:pt x="14844" y="4446"/>
                    <a:pt x="28020" y="4779"/>
                  </a:cubicBezTo>
                  <a:cubicBezTo>
                    <a:pt x="30560" y="4883"/>
                    <a:pt x="33738" y="4926"/>
                    <a:pt x="37257" y="4926"/>
                  </a:cubicBezTo>
                  <a:cubicBezTo>
                    <a:pt x="54067" y="4926"/>
                    <a:pt x="78656" y="3946"/>
                    <a:pt x="78656" y="3946"/>
                  </a:cubicBezTo>
                  <a:lnTo>
                    <a:pt x="69350" y="410"/>
                  </a:lnTo>
                  <a:cubicBezTo>
                    <a:pt x="69350" y="410"/>
                    <a:pt x="34547" y="1"/>
                    <a:pt x="14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84;p54">
              <a:extLst>
                <a:ext uri="{FF2B5EF4-FFF2-40B4-BE49-F238E27FC236}">
                  <a16:creationId xmlns:a16="http://schemas.microsoft.com/office/drawing/2014/main" id="{561A2C1D-1254-A97F-2C9E-5FD879EEB727}"/>
                </a:ext>
              </a:extLst>
            </p:cNvPr>
            <p:cNvSpPr/>
            <p:nvPr/>
          </p:nvSpPr>
          <p:spPr>
            <a:xfrm>
              <a:off x="5218559" y="3521161"/>
              <a:ext cx="3684199" cy="73835"/>
            </a:xfrm>
            <a:custGeom>
              <a:avLst/>
              <a:gdLst/>
              <a:ahLst/>
              <a:cxnLst/>
              <a:rect l="l" t="t" r="r" b="b"/>
              <a:pathLst>
                <a:path w="72052" h="1444" extrusionOk="0">
                  <a:moveTo>
                    <a:pt x="14180" y="1"/>
                  </a:moveTo>
                  <a:cubicBezTo>
                    <a:pt x="6653" y="1"/>
                    <a:pt x="1098" y="56"/>
                    <a:pt x="0" y="210"/>
                  </a:cubicBezTo>
                  <a:cubicBezTo>
                    <a:pt x="1334" y="677"/>
                    <a:pt x="2669" y="1110"/>
                    <a:pt x="4036" y="1444"/>
                  </a:cubicBezTo>
                  <a:lnTo>
                    <a:pt x="72052" y="1444"/>
                  </a:lnTo>
                  <a:lnTo>
                    <a:pt x="69350" y="410"/>
                  </a:lnTo>
                  <a:cubicBezTo>
                    <a:pt x="69350" y="410"/>
                    <a:pt x="34547" y="1"/>
                    <a:pt x="14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85;p54">
              <a:extLst>
                <a:ext uri="{FF2B5EF4-FFF2-40B4-BE49-F238E27FC236}">
                  <a16:creationId xmlns:a16="http://schemas.microsoft.com/office/drawing/2014/main" id="{69528C97-24EA-9507-A0EA-E1A76BC0B84D}"/>
                </a:ext>
              </a:extLst>
            </p:cNvPr>
            <p:cNvSpPr/>
            <p:nvPr/>
          </p:nvSpPr>
          <p:spPr>
            <a:xfrm>
              <a:off x="8727015" y="3542074"/>
              <a:ext cx="511734" cy="199621"/>
            </a:xfrm>
            <a:custGeom>
              <a:avLst/>
              <a:gdLst/>
              <a:ahLst/>
              <a:cxnLst/>
              <a:rect l="l" t="t" r="r" b="b"/>
              <a:pathLst>
                <a:path w="10008" h="3904" extrusionOk="0">
                  <a:moveTo>
                    <a:pt x="1" y="1"/>
                  </a:moveTo>
                  <a:lnTo>
                    <a:pt x="1" y="3903"/>
                  </a:lnTo>
                  <a:cubicBezTo>
                    <a:pt x="5938" y="3703"/>
                    <a:pt x="10008" y="3537"/>
                    <a:pt x="10008" y="3537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86;p54">
              <a:extLst>
                <a:ext uri="{FF2B5EF4-FFF2-40B4-BE49-F238E27FC236}">
                  <a16:creationId xmlns:a16="http://schemas.microsoft.com/office/drawing/2014/main" id="{97BE68D6-5755-474F-DBAB-B056F7A93250}"/>
                </a:ext>
              </a:extLst>
            </p:cNvPr>
            <p:cNvSpPr/>
            <p:nvPr/>
          </p:nvSpPr>
          <p:spPr>
            <a:xfrm>
              <a:off x="8585481" y="3540386"/>
              <a:ext cx="655007" cy="189344"/>
            </a:xfrm>
            <a:custGeom>
              <a:avLst/>
              <a:gdLst/>
              <a:ahLst/>
              <a:cxnLst/>
              <a:rect l="l" t="t" r="r" b="b"/>
              <a:pathLst>
                <a:path w="12810" h="3703" extrusionOk="0">
                  <a:moveTo>
                    <a:pt x="0" y="0"/>
                  </a:moveTo>
                  <a:lnTo>
                    <a:pt x="9740" y="3703"/>
                  </a:lnTo>
                  <a:lnTo>
                    <a:pt x="12809" y="3570"/>
                  </a:lnTo>
                  <a:lnTo>
                    <a:pt x="35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87;p54">
              <a:extLst>
                <a:ext uri="{FF2B5EF4-FFF2-40B4-BE49-F238E27FC236}">
                  <a16:creationId xmlns:a16="http://schemas.microsoft.com/office/drawing/2014/main" id="{D75232AA-EAB4-2693-0AB7-19B692D97111}"/>
                </a:ext>
              </a:extLst>
            </p:cNvPr>
            <p:cNvSpPr/>
            <p:nvPr/>
          </p:nvSpPr>
          <p:spPr>
            <a:xfrm>
              <a:off x="4993371" y="3917335"/>
              <a:ext cx="4460288" cy="433808"/>
            </a:xfrm>
            <a:custGeom>
              <a:avLst/>
              <a:gdLst/>
              <a:ahLst/>
              <a:cxnLst/>
              <a:rect l="l" t="t" r="r" b="b"/>
              <a:pathLst>
                <a:path w="87230" h="8484" extrusionOk="0">
                  <a:moveTo>
                    <a:pt x="1" y="0"/>
                  </a:moveTo>
                  <a:lnTo>
                    <a:pt x="1269" y="3469"/>
                  </a:lnTo>
                  <a:cubicBezTo>
                    <a:pt x="7601" y="5199"/>
                    <a:pt x="22889" y="8483"/>
                    <a:pt x="48439" y="8483"/>
                  </a:cubicBezTo>
                  <a:cubicBezTo>
                    <a:pt x="59360" y="8483"/>
                    <a:pt x="72156" y="7883"/>
                    <a:pt x="86930" y="6305"/>
                  </a:cubicBezTo>
                  <a:cubicBezTo>
                    <a:pt x="86996" y="5971"/>
                    <a:pt x="87030" y="5604"/>
                    <a:pt x="87063" y="5271"/>
                  </a:cubicBezTo>
                  <a:lnTo>
                    <a:pt x="87230" y="3403"/>
                  </a:lnTo>
                  <a:lnTo>
                    <a:pt x="87230" y="3403"/>
                  </a:lnTo>
                  <a:cubicBezTo>
                    <a:pt x="72797" y="4955"/>
                    <a:pt x="60197" y="5552"/>
                    <a:pt x="49356" y="5552"/>
                  </a:cubicBezTo>
                  <a:cubicBezTo>
                    <a:pt x="22465" y="5552"/>
                    <a:pt x="6396" y="187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88;p54">
              <a:extLst>
                <a:ext uri="{FF2B5EF4-FFF2-40B4-BE49-F238E27FC236}">
                  <a16:creationId xmlns:a16="http://schemas.microsoft.com/office/drawing/2014/main" id="{D542A1C6-78F8-A805-A446-CF0D102F74D0}"/>
                </a:ext>
              </a:extLst>
            </p:cNvPr>
            <p:cNvSpPr/>
            <p:nvPr/>
          </p:nvSpPr>
          <p:spPr>
            <a:xfrm>
              <a:off x="5058207" y="4094714"/>
              <a:ext cx="4380112" cy="693612"/>
            </a:xfrm>
            <a:custGeom>
              <a:avLst/>
              <a:gdLst/>
              <a:ahLst/>
              <a:cxnLst/>
              <a:rect l="l" t="t" r="r" b="b"/>
              <a:pathLst>
                <a:path w="85662" h="13565" extrusionOk="0">
                  <a:moveTo>
                    <a:pt x="1" y="0"/>
                  </a:moveTo>
                  <a:lnTo>
                    <a:pt x="367" y="1001"/>
                  </a:lnTo>
                  <a:cubicBezTo>
                    <a:pt x="2636" y="7039"/>
                    <a:pt x="8040" y="11342"/>
                    <a:pt x="14444" y="12176"/>
                  </a:cubicBezTo>
                  <a:cubicBezTo>
                    <a:pt x="20667" y="12985"/>
                    <a:pt x="30598" y="13564"/>
                    <a:pt x="41845" y="13564"/>
                  </a:cubicBezTo>
                  <a:cubicBezTo>
                    <a:pt x="52846" y="13564"/>
                    <a:pt x="65107" y="13010"/>
                    <a:pt x="76388" y="11575"/>
                  </a:cubicBezTo>
                  <a:cubicBezTo>
                    <a:pt x="81058" y="10975"/>
                    <a:pt x="84794" y="7439"/>
                    <a:pt x="85662" y="2802"/>
                  </a:cubicBezTo>
                  <a:lnTo>
                    <a:pt x="85662" y="2802"/>
                  </a:lnTo>
                  <a:cubicBezTo>
                    <a:pt x="70828" y="4397"/>
                    <a:pt x="57988" y="5003"/>
                    <a:pt x="47037" y="5003"/>
                  </a:cubicBezTo>
                  <a:cubicBezTo>
                    <a:pt x="21568" y="5003"/>
                    <a:pt x="6322" y="172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89;p54">
              <a:extLst>
                <a:ext uri="{FF2B5EF4-FFF2-40B4-BE49-F238E27FC236}">
                  <a16:creationId xmlns:a16="http://schemas.microsoft.com/office/drawing/2014/main" id="{A82121AE-73AC-E02B-C0A7-2CD161D5A64E}"/>
                </a:ext>
              </a:extLst>
            </p:cNvPr>
            <p:cNvSpPr/>
            <p:nvPr/>
          </p:nvSpPr>
          <p:spPr>
            <a:xfrm>
              <a:off x="5174176" y="4335190"/>
              <a:ext cx="4177167" cy="247379"/>
            </a:xfrm>
            <a:custGeom>
              <a:avLst/>
              <a:gdLst/>
              <a:ahLst/>
              <a:cxnLst/>
              <a:rect l="l" t="t" r="r" b="b"/>
              <a:pathLst>
                <a:path w="81693" h="4838" extrusionOk="0">
                  <a:moveTo>
                    <a:pt x="1" y="1"/>
                  </a:moveTo>
                  <a:lnTo>
                    <a:pt x="234" y="368"/>
                  </a:lnTo>
                  <a:cubicBezTo>
                    <a:pt x="1835" y="868"/>
                    <a:pt x="7973" y="2603"/>
                    <a:pt x="19181" y="3737"/>
                  </a:cubicBezTo>
                  <a:cubicBezTo>
                    <a:pt x="26820" y="4504"/>
                    <a:pt x="34492" y="4838"/>
                    <a:pt x="42164" y="4838"/>
                  </a:cubicBezTo>
                  <a:cubicBezTo>
                    <a:pt x="55374" y="4771"/>
                    <a:pt x="68550" y="3970"/>
                    <a:pt x="81693" y="2469"/>
                  </a:cubicBezTo>
                  <a:lnTo>
                    <a:pt x="81659" y="2236"/>
                  </a:lnTo>
                  <a:cubicBezTo>
                    <a:pt x="66018" y="3956"/>
                    <a:pt x="52908" y="4559"/>
                    <a:pt x="42227" y="4559"/>
                  </a:cubicBezTo>
                  <a:cubicBezTo>
                    <a:pt x="32612" y="4559"/>
                    <a:pt x="24967" y="4070"/>
                    <a:pt x="19215" y="3470"/>
                  </a:cubicBezTo>
                  <a:cubicBezTo>
                    <a:pt x="7073" y="2236"/>
                    <a:pt x="901" y="3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90;p54">
              <a:extLst>
                <a:ext uri="{FF2B5EF4-FFF2-40B4-BE49-F238E27FC236}">
                  <a16:creationId xmlns:a16="http://schemas.microsoft.com/office/drawing/2014/main" id="{15933246-3276-29E4-1057-DA0C11A7927F}"/>
                </a:ext>
              </a:extLst>
            </p:cNvPr>
            <p:cNvSpPr/>
            <p:nvPr/>
          </p:nvSpPr>
          <p:spPr>
            <a:xfrm>
              <a:off x="6403964" y="3596428"/>
              <a:ext cx="1175229" cy="798536"/>
            </a:xfrm>
            <a:custGeom>
              <a:avLst/>
              <a:gdLst/>
              <a:ahLst/>
              <a:cxnLst/>
              <a:rect l="l" t="t" r="r" b="b"/>
              <a:pathLst>
                <a:path w="22984" h="15617" extrusionOk="0">
                  <a:moveTo>
                    <a:pt x="599" y="1"/>
                  </a:moveTo>
                  <a:cubicBezTo>
                    <a:pt x="476" y="1"/>
                    <a:pt x="352" y="66"/>
                    <a:pt x="267" y="172"/>
                  </a:cubicBezTo>
                  <a:lnTo>
                    <a:pt x="134" y="372"/>
                  </a:lnTo>
                  <a:cubicBezTo>
                    <a:pt x="0" y="539"/>
                    <a:pt x="67" y="772"/>
                    <a:pt x="234" y="906"/>
                  </a:cubicBezTo>
                  <a:lnTo>
                    <a:pt x="22416" y="15616"/>
                  </a:lnTo>
                  <a:lnTo>
                    <a:pt x="22983" y="14782"/>
                  </a:lnTo>
                  <a:lnTo>
                    <a:pt x="801" y="72"/>
                  </a:lnTo>
                  <a:cubicBezTo>
                    <a:pt x="740" y="23"/>
                    <a:pt x="670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91;p54">
              <a:extLst>
                <a:ext uri="{FF2B5EF4-FFF2-40B4-BE49-F238E27FC236}">
                  <a16:creationId xmlns:a16="http://schemas.microsoft.com/office/drawing/2014/main" id="{D7CF3A50-A96E-AD7F-37E5-8E49FC9F6A28}"/>
                </a:ext>
              </a:extLst>
            </p:cNvPr>
            <p:cNvSpPr/>
            <p:nvPr/>
          </p:nvSpPr>
          <p:spPr>
            <a:xfrm>
              <a:off x="7550150" y="4352268"/>
              <a:ext cx="757323" cy="580610"/>
            </a:xfrm>
            <a:custGeom>
              <a:avLst/>
              <a:gdLst/>
              <a:ahLst/>
              <a:cxnLst/>
              <a:rect l="l" t="t" r="r" b="b"/>
              <a:pathLst>
                <a:path w="14811" h="11355" extrusionOk="0">
                  <a:moveTo>
                    <a:pt x="534" y="0"/>
                  </a:moveTo>
                  <a:lnTo>
                    <a:pt x="0" y="834"/>
                  </a:lnTo>
                  <a:cubicBezTo>
                    <a:pt x="567" y="1235"/>
                    <a:pt x="1902" y="2068"/>
                    <a:pt x="1902" y="2135"/>
                  </a:cubicBezTo>
                  <a:cubicBezTo>
                    <a:pt x="1835" y="2269"/>
                    <a:pt x="1768" y="2402"/>
                    <a:pt x="1702" y="2535"/>
                  </a:cubicBezTo>
                  <a:cubicBezTo>
                    <a:pt x="1601" y="2869"/>
                    <a:pt x="1535" y="3203"/>
                    <a:pt x="1535" y="3570"/>
                  </a:cubicBezTo>
                  <a:cubicBezTo>
                    <a:pt x="1501" y="4604"/>
                    <a:pt x="1935" y="5905"/>
                    <a:pt x="2836" y="6505"/>
                  </a:cubicBezTo>
                  <a:lnTo>
                    <a:pt x="9507" y="10975"/>
                  </a:lnTo>
                  <a:cubicBezTo>
                    <a:pt x="9888" y="11233"/>
                    <a:pt x="10323" y="11355"/>
                    <a:pt x="10755" y="11355"/>
                  </a:cubicBezTo>
                  <a:cubicBezTo>
                    <a:pt x="11498" y="11355"/>
                    <a:pt x="12233" y="10995"/>
                    <a:pt x="12676" y="10341"/>
                  </a:cubicBezTo>
                  <a:lnTo>
                    <a:pt x="13176" y="9574"/>
                  </a:lnTo>
                  <a:lnTo>
                    <a:pt x="13477" y="9174"/>
                  </a:lnTo>
                  <a:lnTo>
                    <a:pt x="14110" y="8206"/>
                  </a:lnTo>
                  <a:cubicBezTo>
                    <a:pt x="14811" y="7139"/>
                    <a:pt x="14544" y="5738"/>
                    <a:pt x="13477" y="5037"/>
                  </a:cubicBezTo>
                  <a:lnTo>
                    <a:pt x="6805" y="567"/>
                  </a:lnTo>
                  <a:cubicBezTo>
                    <a:pt x="6349" y="258"/>
                    <a:pt x="5822" y="131"/>
                    <a:pt x="5283" y="131"/>
                  </a:cubicBezTo>
                  <a:cubicBezTo>
                    <a:pt x="4600" y="131"/>
                    <a:pt x="3899" y="336"/>
                    <a:pt x="3303" y="634"/>
                  </a:cubicBezTo>
                  <a:cubicBezTo>
                    <a:pt x="3036" y="768"/>
                    <a:pt x="2802" y="934"/>
                    <a:pt x="2569" y="1134"/>
                  </a:cubicBezTo>
                  <a:cubicBezTo>
                    <a:pt x="2550" y="1145"/>
                    <a:pt x="2525" y="1151"/>
                    <a:pt x="2496" y="1151"/>
                  </a:cubicBezTo>
                  <a:cubicBezTo>
                    <a:pt x="2170" y="1151"/>
                    <a:pt x="1271" y="512"/>
                    <a:pt x="934" y="2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92;p54">
              <a:extLst>
                <a:ext uri="{FF2B5EF4-FFF2-40B4-BE49-F238E27FC236}">
                  <a16:creationId xmlns:a16="http://schemas.microsoft.com/office/drawing/2014/main" id="{79BBDD05-98B7-6D81-4004-0412F448B884}"/>
                </a:ext>
              </a:extLst>
            </p:cNvPr>
            <p:cNvSpPr/>
            <p:nvPr/>
          </p:nvSpPr>
          <p:spPr>
            <a:xfrm>
              <a:off x="7689997" y="4446045"/>
              <a:ext cx="477629" cy="339520"/>
            </a:xfrm>
            <a:custGeom>
              <a:avLst/>
              <a:gdLst/>
              <a:ahLst/>
              <a:cxnLst/>
              <a:rect l="l" t="t" r="r" b="b"/>
              <a:pathLst>
                <a:path w="9341" h="6640" extrusionOk="0">
                  <a:moveTo>
                    <a:pt x="134" y="1"/>
                  </a:moveTo>
                  <a:lnTo>
                    <a:pt x="1" y="201"/>
                  </a:lnTo>
                  <a:cubicBezTo>
                    <a:pt x="668" y="835"/>
                    <a:pt x="1402" y="1435"/>
                    <a:pt x="2135" y="2036"/>
                  </a:cubicBezTo>
                  <a:cubicBezTo>
                    <a:pt x="2903" y="2603"/>
                    <a:pt x="3637" y="3170"/>
                    <a:pt x="4404" y="3704"/>
                  </a:cubicBezTo>
                  <a:cubicBezTo>
                    <a:pt x="5171" y="4237"/>
                    <a:pt x="5972" y="4738"/>
                    <a:pt x="6739" y="5238"/>
                  </a:cubicBezTo>
                  <a:cubicBezTo>
                    <a:pt x="7539" y="5738"/>
                    <a:pt x="8373" y="6239"/>
                    <a:pt x="9207" y="6639"/>
                  </a:cubicBezTo>
                  <a:lnTo>
                    <a:pt x="9341" y="6439"/>
                  </a:lnTo>
                  <a:cubicBezTo>
                    <a:pt x="8640" y="5805"/>
                    <a:pt x="7906" y="5205"/>
                    <a:pt x="7172" y="4638"/>
                  </a:cubicBezTo>
                  <a:cubicBezTo>
                    <a:pt x="6439" y="4071"/>
                    <a:pt x="5671" y="3503"/>
                    <a:pt x="4904" y="2970"/>
                  </a:cubicBezTo>
                  <a:cubicBezTo>
                    <a:pt x="4170" y="2403"/>
                    <a:pt x="3370" y="1902"/>
                    <a:pt x="2602" y="1402"/>
                  </a:cubicBezTo>
                  <a:cubicBezTo>
                    <a:pt x="1802" y="902"/>
                    <a:pt x="968" y="435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254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>
          <a:extLst>
            <a:ext uri="{FF2B5EF4-FFF2-40B4-BE49-F238E27FC236}">
              <a16:creationId xmlns:a16="http://schemas.microsoft.com/office/drawing/2014/main" id="{A6AC8317-998D-BD3B-91B8-8C180FD7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6381D5-6C3E-FFBE-09D7-4FDCCA23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5"/>
            <a:ext cx="9144000" cy="5134505"/>
          </a:xfrm>
          <a:prstGeom prst="rect">
            <a:avLst/>
          </a:prstGeom>
        </p:spPr>
      </p:pic>
      <p:sp>
        <p:nvSpPr>
          <p:cNvPr id="6" name="Google Shape;676;p42">
            <a:extLst>
              <a:ext uri="{FF2B5EF4-FFF2-40B4-BE49-F238E27FC236}">
                <a16:creationId xmlns:a16="http://schemas.microsoft.com/office/drawing/2014/main" id="{C32B4E1D-CD61-B58A-686F-C028B8B180E3}"/>
              </a:ext>
            </a:extLst>
          </p:cNvPr>
          <p:cNvSpPr/>
          <p:nvPr/>
        </p:nvSpPr>
        <p:spPr>
          <a:xfrm flipH="1">
            <a:off x="5152372" y="2328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87;p42">
            <a:extLst>
              <a:ext uri="{FF2B5EF4-FFF2-40B4-BE49-F238E27FC236}">
                <a16:creationId xmlns:a16="http://schemas.microsoft.com/office/drawing/2014/main" id="{B7329422-F3F7-12A5-BDBC-67627CBBF232}"/>
              </a:ext>
            </a:extLst>
          </p:cNvPr>
          <p:cNvSpPr txBox="1">
            <a:spLocks/>
          </p:cNvSpPr>
          <p:nvPr/>
        </p:nvSpPr>
        <p:spPr>
          <a:xfrm>
            <a:off x="5292513" y="23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8" name="Google Shape;688;p42">
            <a:extLst>
              <a:ext uri="{FF2B5EF4-FFF2-40B4-BE49-F238E27FC236}">
                <a16:creationId xmlns:a16="http://schemas.microsoft.com/office/drawing/2014/main" id="{285D1FE5-BB64-1098-7B7E-DD559E6113B0}"/>
              </a:ext>
            </a:extLst>
          </p:cNvPr>
          <p:cNvSpPr txBox="1">
            <a:spLocks/>
          </p:cNvSpPr>
          <p:nvPr/>
        </p:nvSpPr>
        <p:spPr>
          <a:xfrm>
            <a:off x="5566125" y="-403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Survivor Geography </a:t>
            </a:r>
          </a:p>
        </p:txBody>
      </p:sp>
      <p:sp>
        <p:nvSpPr>
          <p:cNvPr id="9" name="Google Shape;678;p42">
            <a:extLst>
              <a:ext uri="{FF2B5EF4-FFF2-40B4-BE49-F238E27FC236}">
                <a16:creationId xmlns:a16="http://schemas.microsoft.com/office/drawing/2014/main" id="{A784F54E-750E-EB02-9CCD-1842D1775583}"/>
              </a:ext>
            </a:extLst>
          </p:cNvPr>
          <p:cNvSpPr txBox="1">
            <a:spLocks/>
          </p:cNvSpPr>
          <p:nvPr/>
        </p:nvSpPr>
        <p:spPr>
          <a:xfrm>
            <a:off x="62562" y="4059154"/>
            <a:ext cx="3304838" cy="19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Geographic visualization of embarkation port</a:t>
            </a:r>
          </a:p>
        </p:txBody>
      </p:sp>
      <p:cxnSp>
        <p:nvCxnSpPr>
          <p:cNvPr id="10" name="Google Shape;1586;p60">
            <a:extLst>
              <a:ext uri="{FF2B5EF4-FFF2-40B4-BE49-F238E27FC236}">
                <a16:creationId xmlns:a16="http://schemas.microsoft.com/office/drawing/2014/main" id="{3F596F5D-A4D1-A5CE-57AE-4DE855C2C6AD}"/>
              </a:ext>
            </a:extLst>
          </p:cNvPr>
          <p:cNvCxnSpPr>
            <a:cxnSpLocks/>
          </p:cNvCxnSpPr>
          <p:nvPr/>
        </p:nvCxnSpPr>
        <p:spPr>
          <a:xfrm flipH="1">
            <a:off x="60379" y="4147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Google Shape;678;p42">
            <a:extLst>
              <a:ext uri="{FF2B5EF4-FFF2-40B4-BE49-F238E27FC236}">
                <a16:creationId xmlns:a16="http://schemas.microsoft.com/office/drawing/2014/main" id="{D4ADEE81-2374-8FAF-359F-7A89CE792BFC}"/>
              </a:ext>
            </a:extLst>
          </p:cNvPr>
          <p:cNvSpPr txBox="1">
            <a:spLocks/>
          </p:cNvSpPr>
          <p:nvPr/>
        </p:nvSpPr>
        <p:spPr>
          <a:xfrm>
            <a:off x="56562" y="42691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rates by embarkation location</a:t>
            </a:r>
          </a:p>
        </p:txBody>
      </p:sp>
      <p:cxnSp>
        <p:nvCxnSpPr>
          <p:cNvPr id="12" name="Google Shape;1586;p60">
            <a:extLst>
              <a:ext uri="{FF2B5EF4-FFF2-40B4-BE49-F238E27FC236}">
                <a16:creationId xmlns:a16="http://schemas.microsoft.com/office/drawing/2014/main" id="{160939A5-7229-399C-E4B5-3BCC033894E0}"/>
              </a:ext>
            </a:extLst>
          </p:cNvPr>
          <p:cNvCxnSpPr>
            <a:cxnSpLocks/>
          </p:cNvCxnSpPr>
          <p:nvPr/>
        </p:nvCxnSpPr>
        <p:spPr>
          <a:xfrm flipH="1">
            <a:off x="54379" y="4357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678;p42">
            <a:extLst>
              <a:ext uri="{FF2B5EF4-FFF2-40B4-BE49-F238E27FC236}">
                <a16:creationId xmlns:a16="http://schemas.microsoft.com/office/drawing/2014/main" id="{2658203C-89AE-CD17-56F6-0F31DB901335}"/>
              </a:ext>
            </a:extLst>
          </p:cNvPr>
          <p:cNvSpPr txBox="1">
            <a:spLocks/>
          </p:cNvSpPr>
          <p:nvPr/>
        </p:nvSpPr>
        <p:spPr>
          <a:xfrm>
            <a:off x="56562" y="4470753"/>
            <a:ext cx="2975538" cy="2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Map-based analysis of passenger origin</a:t>
            </a:r>
          </a:p>
        </p:txBody>
      </p:sp>
      <p:cxnSp>
        <p:nvCxnSpPr>
          <p:cNvPr id="14" name="Google Shape;1586;p60">
            <a:extLst>
              <a:ext uri="{FF2B5EF4-FFF2-40B4-BE49-F238E27FC236}">
                <a16:creationId xmlns:a16="http://schemas.microsoft.com/office/drawing/2014/main" id="{95B8807F-3A7F-C8AF-F795-60D6F6B70684}"/>
              </a:ext>
            </a:extLst>
          </p:cNvPr>
          <p:cNvCxnSpPr>
            <a:cxnSpLocks/>
          </p:cNvCxnSpPr>
          <p:nvPr/>
        </p:nvCxnSpPr>
        <p:spPr>
          <a:xfrm flipH="1">
            <a:off x="54379" y="4559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oogle Shape;678;p42">
            <a:extLst>
              <a:ext uri="{FF2B5EF4-FFF2-40B4-BE49-F238E27FC236}">
                <a16:creationId xmlns:a16="http://schemas.microsoft.com/office/drawing/2014/main" id="{D9AE506E-2E25-68CE-C94A-EB2C4366D165}"/>
              </a:ext>
            </a:extLst>
          </p:cNvPr>
          <p:cNvSpPr txBox="1">
            <a:spLocks/>
          </p:cNvSpPr>
          <p:nvPr/>
        </p:nvSpPr>
        <p:spPr>
          <a:xfrm>
            <a:off x="57762" y="4659152"/>
            <a:ext cx="3657438" cy="36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passenger boarded at Southampton port (644). Out of those – 217 survived</a:t>
            </a:r>
          </a:p>
        </p:txBody>
      </p:sp>
      <p:cxnSp>
        <p:nvCxnSpPr>
          <p:cNvPr id="16" name="Google Shape;1586;p60">
            <a:extLst>
              <a:ext uri="{FF2B5EF4-FFF2-40B4-BE49-F238E27FC236}">
                <a16:creationId xmlns:a16="http://schemas.microsoft.com/office/drawing/2014/main" id="{E761B1F7-5CE8-CACF-80BA-AE87279599C2}"/>
              </a:ext>
            </a:extLst>
          </p:cNvPr>
          <p:cNvCxnSpPr>
            <a:cxnSpLocks/>
          </p:cNvCxnSpPr>
          <p:nvPr/>
        </p:nvCxnSpPr>
        <p:spPr>
          <a:xfrm flipH="1">
            <a:off x="55579" y="47548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7" name="Google Shape;1131;p53">
            <a:extLst>
              <a:ext uri="{FF2B5EF4-FFF2-40B4-BE49-F238E27FC236}">
                <a16:creationId xmlns:a16="http://schemas.microsoft.com/office/drawing/2014/main" id="{506A14BF-B74D-E014-347C-66566C449D3A}"/>
              </a:ext>
            </a:extLst>
          </p:cNvPr>
          <p:cNvGrpSpPr/>
          <p:nvPr/>
        </p:nvGrpSpPr>
        <p:grpSpPr>
          <a:xfrm>
            <a:off x="5990400" y="568800"/>
            <a:ext cx="1413927" cy="1269088"/>
            <a:chOff x="1350028" y="1620147"/>
            <a:chExt cx="2373499" cy="2108091"/>
          </a:xfrm>
        </p:grpSpPr>
        <p:grpSp>
          <p:nvGrpSpPr>
            <p:cNvPr id="18" name="Google Shape;1132;p53">
              <a:extLst>
                <a:ext uri="{FF2B5EF4-FFF2-40B4-BE49-F238E27FC236}">
                  <a16:creationId xmlns:a16="http://schemas.microsoft.com/office/drawing/2014/main" id="{BDBAFE8F-F340-92B7-4BBF-E38E25BCD4F2}"/>
                </a:ext>
              </a:extLst>
            </p:cNvPr>
            <p:cNvGrpSpPr/>
            <p:nvPr/>
          </p:nvGrpSpPr>
          <p:grpSpPr>
            <a:xfrm>
              <a:off x="1350028" y="1620147"/>
              <a:ext cx="2373499" cy="2108091"/>
              <a:chOff x="6644304" y="3073628"/>
              <a:chExt cx="576302" cy="511871"/>
            </a:xfrm>
          </p:grpSpPr>
          <p:sp>
            <p:nvSpPr>
              <p:cNvPr id="22" name="Google Shape;1133;p53">
                <a:extLst>
                  <a:ext uri="{FF2B5EF4-FFF2-40B4-BE49-F238E27FC236}">
                    <a16:creationId xmlns:a16="http://schemas.microsoft.com/office/drawing/2014/main" id="{F3FABF8B-2C4D-6AA7-A9FB-FD2F406D0A55}"/>
                  </a:ext>
                </a:extLst>
              </p:cNvPr>
              <p:cNvSpPr/>
              <p:nvPr/>
            </p:nvSpPr>
            <p:spPr>
              <a:xfrm>
                <a:off x="6644304" y="3073628"/>
                <a:ext cx="576302" cy="511871"/>
              </a:xfrm>
              <a:custGeom>
                <a:avLst/>
                <a:gdLst/>
                <a:ahLst/>
                <a:cxnLst/>
                <a:rect l="l" t="t" r="r" b="b"/>
                <a:pathLst>
                  <a:path w="99879" h="88751" extrusionOk="0">
                    <a:moveTo>
                      <a:pt x="50483" y="1"/>
                    </a:moveTo>
                    <a:cubicBezTo>
                      <a:pt x="46751" y="1"/>
                      <a:pt x="42953" y="456"/>
                      <a:pt x="39160" y="1409"/>
                    </a:cubicBezTo>
                    <a:cubicBezTo>
                      <a:pt x="14870" y="7513"/>
                      <a:pt x="1" y="31697"/>
                      <a:pt x="5963" y="55420"/>
                    </a:cubicBezTo>
                    <a:cubicBezTo>
                      <a:pt x="10993" y="75452"/>
                      <a:pt x="29236" y="88750"/>
                      <a:pt x="49406" y="88750"/>
                    </a:cubicBezTo>
                    <a:cubicBezTo>
                      <a:pt x="53141" y="88750"/>
                      <a:pt x="56941" y="88294"/>
                      <a:pt x="60736" y="87341"/>
                    </a:cubicBezTo>
                    <a:cubicBezTo>
                      <a:pt x="85027" y="81237"/>
                      <a:pt x="99878" y="57053"/>
                      <a:pt x="93917" y="33330"/>
                    </a:cubicBezTo>
                    <a:cubicBezTo>
                      <a:pt x="88901" y="13311"/>
                      <a:pt x="70655" y="1"/>
                      <a:pt x="504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1134;p53">
                <a:extLst>
                  <a:ext uri="{FF2B5EF4-FFF2-40B4-BE49-F238E27FC236}">
                    <a16:creationId xmlns:a16="http://schemas.microsoft.com/office/drawing/2014/main" id="{938D48D4-E0DA-4C5F-BDEB-0F68DD1A3B20}"/>
                  </a:ext>
                </a:extLst>
              </p:cNvPr>
              <p:cNvGrpSpPr/>
              <p:nvPr/>
            </p:nvGrpSpPr>
            <p:grpSpPr>
              <a:xfrm>
                <a:off x="6712169" y="3085440"/>
                <a:ext cx="481622" cy="494913"/>
                <a:chOff x="6712169" y="3085440"/>
                <a:chExt cx="481622" cy="494913"/>
              </a:xfrm>
            </p:grpSpPr>
            <p:sp>
              <p:nvSpPr>
                <p:cNvPr id="27" name="Google Shape;1135;p53">
                  <a:extLst>
                    <a:ext uri="{FF2B5EF4-FFF2-40B4-BE49-F238E27FC236}">
                      <a16:creationId xmlns:a16="http://schemas.microsoft.com/office/drawing/2014/main" id="{7FFA460B-059E-1092-070D-D05896B46D35}"/>
                    </a:ext>
                  </a:extLst>
                </p:cNvPr>
                <p:cNvSpPr/>
                <p:nvPr/>
              </p:nvSpPr>
              <p:spPr>
                <a:xfrm>
                  <a:off x="6712169" y="3085440"/>
                  <a:ext cx="238757" cy="31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136;p53">
                  <a:extLst>
                    <a:ext uri="{FF2B5EF4-FFF2-40B4-BE49-F238E27FC236}">
                      <a16:creationId xmlns:a16="http://schemas.microsoft.com/office/drawing/2014/main" id="{8101FC61-E3A0-BDF2-F796-C94E9868812D}"/>
                    </a:ext>
                  </a:extLst>
                </p:cNvPr>
                <p:cNvSpPr/>
                <p:nvPr/>
              </p:nvSpPr>
              <p:spPr>
                <a:xfrm>
                  <a:off x="6913100" y="3367694"/>
                  <a:ext cx="190537" cy="212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137;p53">
                  <a:extLst>
                    <a:ext uri="{FF2B5EF4-FFF2-40B4-BE49-F238E27FC236}">
                      <a16:creationId xmlns:a16="http://schemas.microsoft.com/office/drawing/2014/main" id="{3702DE10-24BE-CD6D-C6FC-6BD058AB80C9}"/>
                    </a:ext>
                  </a:extLst>
                </p:cNvPr>
                <p:cNvSpPr/>
                <p:nvPr/>
              </p:nvSpPr>
              <p:spPr>
                <a:xfrm>
                  <a:off x="7135734" y="3186037"/>
                  <a:ext cx="58058" cy="15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138;p53">
                  <a:extLst>
                    <a:ext uri="{FF2B5EF4-FFF2-40B4-BE49-F238E27FC236}">
                      <a16:creationId xmlns:a16="http://schemas.microsoft.com/office/drawing/2014/main" id="{A0188D2E-6A0F-6144-9AF4-83F78C1BE518}"/>
                    </a:ext>
                  </a:extLst>
                </p:cNvPr>
                <p:cNvSpPr/>
                <p:nvPr/>
              </p:nvSpPr>
              <p:spPr>
                <a:xfrm>
                  <a:off x="6870416" y="3332822"/>
                  <a:ext cx="47510" cy="1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139;p53">
                  <a:extLst>
                    <a:ext uri="{FF2B5EF4-FFF2-40B4-BE49-F238E27FC236}">
                      <a16:creationId xmlns:a16="http://schemas.microsoft.com/office/drawing/2014/main" id="{B754E1D4-101E-3C1A-AB65-33EA0C398269}"/>
                    </a:ext>
                  </a:extLst>
                </p:cNvPr>
                <p:cNvSpPr/>
                <p:nvPr/>
              </p:nvSpPr>
              <p:spPr>
                <a:xfrm>
                  <a:off x="6925590" y="3336277"/>
                  <a:ext cx="38094" cy="1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1140;p53">
                <a:extLst>
                  <a:ext uri="{FF2B5EF4-FFF2-40B4-BE49-F238E27FC236}">
                    <a16:creationId xmlns:a16="http://schemas.microsoft.com/office/drawing/2014/main" id="{9C894F39-6962-C4EE-6703-B28B46B9BDBA}"/>
                  </a:ext>
                </a:extLst>
              </p:cNvPr>
              <p:cNvSpPr/>
              <p:nvPr/>
            </p:nvSpPr>
            <p:spPr>
              <a:xfrm>
                <a:off x="6867451" y="3073651"/>
                <a:ext cx="102383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41;p53">
                <a:extLst>
                  <a:ext uri="{FF2B5EF4-FFF2-40B4-BE49-F238E27FC236}">
                    <a16:creationId xmlns:a16="http://schemas.microsoft.com/office/drawing/2014/main" id="{6A1DEFCB-9E40-F3D6-A2FA-745D46F34796}"/>
                  </a:ext>
                </a:extLst>
              </p:cNvPr>
              <p:cNvSpPr/>
              <p:nvPr/>
            </p:nvSpPr>
            <p:spPr>
              <a:xfrm>
                <a:off x="7069097" y="3119476"/>
                <a:ext cx="78535" cy="76898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42;p53">
                <a:extLst>
                  <a:ext uri="{FF2B5EF4-FFF2-40B4-BE49-F238E27FC236}">
                    <a16:creationId xmlns:a16="http://schemas.microsoft.com/office/drawing/2014/main" id="{31AF9665-3429-F705-B1F5-89B1BCA36C9A}"/>
                  </a:ext>
                </a:extLst>
              </p:cNvPr>
              <p:cNvSpPr/>
              <p:nvPr/>
            </p:nvSpPr>
            <p:spPr>
              <a:xfrm>
                <a:off x="6946266" y="3181844"/>
                <a:ext cx="21095" cy="14742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143;p53">
              <a:extLst>
                <a:ext uri="{FF2B5EF4-FFF2-40B4-BE49-F238E27FC236}">
                  <a16:creationId xmlns:a16="http://schemas.microsoft.com/office/drawing/2014/main" id="{CBC57445-570F-25FA-29F7-F8BEC2B95696}"/>
                </a:ext>
              </a:extLst>
            </p:cNvPr>
            <p:cNvGrpSpPr/>
            <p:nvPr/>
          </p:nvGrpSpPr>
          <p:grpSpPr>
            <a:xfrm>
              <a:off x="2685451" y="2152448"/>
              <a:ext cx="200582" cy="200582"/>
              <a:chOff x="2588325" y="1884850"/>
              <a:chExt cx="186000" cy="186000"/>
            </a:xfrm>
          </p:grpSpPr>
          <p:sp>
            <p:nvSpPr>
              <p:cNvPr id="20" name="Google Shape;1144;p53">
                <a:extLst>
                  <a:ext uri="{FF2B5EF4-FFF2-40B4-BE49-F238E27FC236}">
                    <a16:creationId xmlns:a16="http://schemas.microsoft.com/office/drawing/2014/main" id="{4D659CA7-3363-7EFC-B2B1-59EBA2486DE8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45;p53">
                <a:extLst>
                  <a:ext uri="{FF2B5EF4-FFF2-40B4-BE49-F238E27FC236}">
                    <a16:creationId xmlns:a16="http://schemas.microsoft.com/office/drawing/2014/main" id="{1471C9B3-2C02-EE38-5BA4-01EA8BFF29AA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126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2C224805-1A35-5B3D-84B8-BF7EB5A7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CC82BA-D861-3F92-9E58-8D360F7C8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27"/>
            <a:ext cx="9144000" cy="4620445"/>
          </a:xfrm>
          <a:prstGeom prst="rect">
            <a:avLst/>
          </a:prstGeom>
        </p:spPr>
      </p:pic>
      <p:sp>
        <p:nvSpPr>
          <p:cNvPr id="10" name="Google Shape;676;p42">
            <a:extLst>
              <a:ext uri="{FF2B5EF4-FFF2-40B4-BE49-F238E27FC236}">
                <a16:creationId xmlns:a16="http://schemas.microsoft.com/office/drawing/2014/main" id="{98523825-804A-15CA-1426-4C989206735B}"/>
              </a:ext>
            </a:extLst>
          </p:cNvPr>
          <p:cNvSpPr/>
          <p:nvPr/>
        </p:nvSpPr>
        <p:spPr>
          <a:xfrm flipH="1">
            <a:off x="3778372" y="2916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87;p42">
            <a:extLst>
              <a:ext uri="{FF2B5EF4-FFF2-40B4-BE49-F238E27FC236}">
                <a16:creationId xmlns:a16="http://schemas.microsoft.com/office/drawing/2014/main" id="{2CCEEB53-92F8-7592-BAC6-02E352805241}"/>
              </a:ext>
            </a:extLst>
          </p:cNvPr>
          <p:cNvSpPr txBox="1">
            <a:spLocks/>
          </p:cNvSpPr>
          <p:nvPr/>
        </p:nvSpPr>
        <p:spPr>
          <a:xfrm>
            <a:off x="3918513" y="82738"/>
            <a:ext cx="5211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2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" sz="2000" dirty="0"/>
              <a:t>5.</a:t>
            </a:r>
          </a:p>
        </p:txBody>
      </p:sp>
      <p:sp>
        <p:nvSpPr>
          <p:cNvPr id="12" name="Google Shape;688;p42">
            <a:extLst>
              <a:ext uri="{FF2B5EF4-FFF2-40B4-BE49-F238E27FC236}">
                <a16:creationId xmlns:a16="http://schemas.microsoft.com/office/drawing/2014/main" id="{1616D1CA-EB31-FBA6-0D85-38F63D3B61C6}"/>
              </a:ext>
            </a:extLst>
          </p:cNvPr>
          <p:cNvSpPr txBox="1">
            <a:spLocks/>
          </p:cNvSpPr>
          <p:nvPr/>
        </p:nvSpPr>
        <p:spPr>
          <a:xfrm>
            <a:off x="4184925" y="25650"/>
            <a:ext cx="2671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bel"/>
              <a:buNone/>
              <a:defRPr sz="2400" b="1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Survivor List</a:t>
            </a:r>
            <a:r>
              <a:rPr lang="en-US" sz="1600" b="0" dirty="0">
                <a:solidFill>
                  <a:schemeClr val="bg2"/>
                </a:solidFill>
              </a:rPr>
              <a:t> 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5" name="Google Shape;678;p42">
            <a:extLst>
              <a:ext uri="{FF2B5EF4-FFF2-40B4-BE49-F238E27FC236}">
                <a16:creationId xmlns:a16="http://schemas.microsoft.com/office/drawing/2014/main" id="{C2AE23CC-57B6-FC0E-4F93-49FEDD75A6AD}"/>
              </a:ext>
            </a:extLst>
          </p:cNvPr>
          <p:cNvSpPr txBox="1">
            <a:spLocks/>
          </p:cNvSpPr>
          <p:nvPr/>
        </p:nvSpPr>
        <p:spPr>
          <a:xfrm>
            <a:off x="5378400" y="1449045"/>
            <a:ext cx="3484800" cy="20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Table shows list of survivors by embarkation port</a:t>
            </a:r>
          </a:p>
        </p:txBody>
      </p:sp>
      <p:cxnSp>
        <p:nvCxnSpPr>
          <p:cNvPr id="26" name="Google Shape;1586;p60">
            <a:extLst>
              <a:ext uri="{FF2B5EF4-FFF2-40B4-BE49-F238E27FC236}">
                <a16:creationId xmlns:a16="http://schemas.microsoft.com/office/drawing/2014/main" id="{85A4E726-6E01-CAC2-A6D6-BC86521AB59B}"/>
              </a:ext>
            </a:extLst>
          </p:cNvPr>
          <p:cNvCxnSpPr>
            <a:cxnSpLocks/>
          </p:cNvCxnSpPr>
          <p:nvPr/>
        </p:nvCxnSpPr>
        <p:spPr>
          <a:xfrm flipH="1">
            <a:off x="5441097" y="15394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" name="Google Shape;678;p42">
            <a:extLst>
              <a:ext uri="{FF2B5EF4-FFF2-40B4-BE49-F238E27FC236}">
                <a16:creationId xmlns:a16="http://schemas.microsoft.com/office/drawing/2014/main" id="{397C0910-1F99-BE24-B885-69AD23662977}"/>
              </a:ext>
            </a:extLst>
          </p:cNvPr>
          <p:cNvSpPr txBox="1">
            <a:spLocks/>
          </p:cNvSpPr>
          <p:nvPr/>
        </p:nvSpPr>
        <p:spPr>
          <a:xfrm>
            <a:off x="5437515" y="1806761"/>
            <a:ext cx="3425686" cy="29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Passengers boarded in Cherbourg are displayed in green, Queenstown – in orange, Southampton – in red</a:t>
            </a:r>
          </a:p>
        </p:txBody>
      </p:sp>
      <p:cxnSp>
        <p:nvCxnSpPr>
          <p:cNvPr id="28" name="Google Shape;1586;p60">
            <a:extLst>
              <a:ext uri="{FF2B5EF4-FFF2-40B4-BE49-F238E27FC236}">
                <a16:creationId xmlns:a16="http://schemas.microsoft.com/office/drawing/2014/main" id="{C640364A-8987-F1AF-637B-C4CB9CA59DF1}"/>
              </a:ext>
            </a:extLst>
          </p:cNvPr>
          <p:cNvCxnSpPr>
            <a:cxnSpLocks/>
          </p:cNvCxnSpPr>
          <p:nvPr/>
        </p:nvCxnSpPr>
        <p:spPr>
          <a:xfrm flipH="1">
            <a:off x="5435331" y="17906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" name="Google Shape;678;p42">
            <a:extLst>
              <a:ext uri="{FF2B5EF4-FFF2-40B4-BE49-F238E27FC236}">
                <a16:creationId xmlns:a16="http://schemas.microsoft.com/office/drawing/2014/main" id="{C74370A5-004E-653F-549F-0BB9C5C835AA}"/>
              </a:ext>
            </a:extLst>
          </p:cNvPr>
          <p:cNvSpPr txBox="1">
            <a:spLocks/>
          </p:cNvSpPr>
          <p:nvPr/>
        </p:nvSpPr>
        <p:spPr>
          <a:xfrm>
            <a:off x="5437514" y="2232036"/>
            <a:ext cx="3706486" cy="37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survived passengers boarded at Southampton (217)</a:t>
            </a:r>
          </a:p>
        </p:txBody>
      </p:sp>
      <p:cxnSp>
        <p:nvCxnSpPr>
          <p:cNvPr id="30" name="Google Shape;1586;p60">
            <a:extLst>
              <a:ext uri="{FF2B5EF4-FFF2-40B4-BE49-F238E27FC236}">
                <a16:creationId xmlns:a16="http://schemas.microsoft.com/office/drawing/2014/main" id="{D687F9B8-DBC8-A912-1F5A-BE17D8CEC352}"/>
              </a:ext>
            </a:extLst>
          </p:cNvPr>
          <p:cNvCxnSpPr>
            <a:cxnSpLocks/>
          </p:cNvCxnSpPr>
          <p:nvPr/>
        </p:nvCxnSpPr>
        <p:spPr>
          <a:xfrm flipH="1">
            <a:off x="5446484" y="23239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1" name="Google Shape;678;p42">
            <a:extLst>
              <a:ext uri="{FF2B5EF4-FFF2-40B4-BE49-F238E27FC236}">
                <a16:creationId xmlns:a16="http://schemas.microsoft.com/office/drawing/2014/main" id="{6157237F-2EB9-CE3C-44F8-F480E120D7C3}"/>
              </a:ext>
            </a:extLst>
          </p:cNvPr>
          <p:cNvSpPr txBox="1">
            <a:spLocks/>
          </p:cNvSpPr>
          <p:nvPr/>
        </p:nvSpPr>
        <p:spPr>
          <a:xfrm>
            <a:off x="5422650" y="2642151"/>
            <a:ext cx="3700845" cy="35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Embarked filter allows viewing passengers by embarked port</a:t>
            </a:r>
          </a:p>
        </p:txBody>
      </p:sp>
      <p:cxnSp>
        <p:nvCxnSpPr>
          <p:cNvPr id="32" name="Google Shape;1586;p60">
            <a:extLst>
              <a:ext uri="{FF2B5EF4-FFF2-40B4-BE49-F238E27FC236}">
                <a16:creationId xmlns:a16="http://schemas.microsoft.com/office/drawing/2014/main" id="{94CDFE4F-C397-5FD0-21A0-E64CA4A07DB8}"/>
              </a:ext>
            </a:extLst>
          </p:cNvPr>
          <p:cNvCxnSpPr>
            <a:cxnSpLocks/>
          </p:cNvCxnSpPr>
          <p:nvPr/>
        </p:nvCxnSpPr>
        <p:spPr>
          <a:xfrm flipH="1">
            <a:off x="5450204" y="27199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5" name="Google Shape;1125;p52">
            <a:extLst>
              <a:ext uri="{FF2B5EF4-FFF2-40B4-BE49-F238E27FC236}">
                <a16:creationId xmlns:a16="http://schemas.microsoft.com/office/drawing/2014/main" id="{89C1CF1E-25EA-E6C2-12EB-309640841D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644" r="9644" b="19289"/>
          <a:stretch/>
        </p:blipFill>
        <p:spPr>
          <a:xfrm>
            <a:off x="5859657" y="14430"/>
            <a:ext cx="1569823" cy="1449069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5" name="Google Shape;1346;p58">
            <a:extLst>
              <a:ext uri="{FF2B5EF4-FFF2-40B4-BE49-F238E27FC236}">
                <a16:creationId xmlns:a16="http://schemas.microsoft.com/office/drawing/2014/main" id="{9F20995D-2070-0AF5-1A9B-7CA9D53C5126}"/>
              </a:ext>
            </a:extLst>
          </p:cNvPr>
          <p:cNvGrpSpPr/>
          <p:nvPr/>
        </p:nvGrpSpPr>
        <p:grpSpPr>
          <a:xfrm>
            <a:off x="6134400" y="3040378"/>
            <a:ext cx="2131200" cy="2161075"/>
            <a:chOff x="-3259839" y="1466715"/>
            <a:chExt cx="2709304" cy="2606888"/>
          </a:xfrm>
        </p:grpSpPr>
        <p:sp>
          <p:nvSpPr>
            <p:cNvPr id="46" name="Google Shape;1347;p58">
              <a:extLst>
                <a:ext uri="{FF2B5EF4-FFF2-40B4-BE49-F238E27FC236}">
                  <a16:creationId xmlns:a16="http://schemas.microsoft.com/office/drawing/2014/main" id="{6D8B8B98-C77B-8755-2422-64289B4001F3}"/>
                </a:ext>
              </a:extLst>
            </p:cNvPr>
            <p:cNvSpPr/>
            <p:nvPr/>
          </p:nvSpPr>
          <p:spPr>
            <a:xfrm>
              <a:off x="-2096048" y="3125413"/>
              <a:ext cx="802569" cy="688326"/>
            </a:xfrm>
            <a:custGeom>
              <a:avLst/>
              <a:gdLst/>
              <a:ahLst/>
              <a:cxnLst/>
              <a:rect l="l" t="t" r="r" b="b"/>
              <a:pathLst>
                <a:path w="8950" h="7676" extrusionOk="0">
                  <a:moveTo>
                    <a:pt x="5090" y="0"/>
                  </a:moveTo>
                  <a:cubicBezTo>
                    <a:pt x="4149" y="0"/>
                    <a:pt x="3189" y="350"/>
                    <a:pt x="2406" y="1132"/>
                  </a:cubicBezTo>
                  <a:cubicBezTo>
                    <a:pt x="1" y="3538"/>
                    <a:pt x="1705" y="7676"/>
                    <a:pt x="5114" y="7676"/>
                  </a:cubicBezTo>
                  <a:cubicBezTo>
                    <a:pt x="7231" y="7676"/>
                    <a:pt x="8950" y="5957"/>
                    <a:pt x="8950" y="3840"/>
                  </a:cubicBezTo>
                  <a:cubicBezTo>
                    <a:pt x="8950" y="1533"/>
                    <a:pt x="7061" y="0"/>
                    <a:pt x="5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48;p58">
              <a:extLst>
                <a:ext uri="{FF2B5EF4-FFF2-40B4-BE49-F238E27FC236}">
                  <a16:creationId xmlns:a16="http://schemas.microsoft.com/office/drawing/2014/main" id="{07135063-0E09-9F83-8D9F-35E47A223486}"/>
                </a:ext>
              </a:extLst>
            </p:cNvPr>
            <p:cNvSpPr/>
            <p:nvPr/>
          </p:nvSpPr>
          <p:spPr>
            <a:xfrm>
              <a:off x="-2702968" y="1466715"/>
              <a:ext cx="2152433" cy="1137210"/>
            </a:xfrm>
            <a:custGeom>
              <a:avLst/>
              <a:gdLst/>
              <a:ahLst/>
              <a:cxnLst/>
              <a:rect l="l" t="t" r="r" b="b"/>
              <a:pathLst>
                <a:path w="32519" h="17181" extrusionOk="0">
                  <a:moveTo>
                    <a:pt x="3959" y="1"/>
                  </a:moveTo>
                  <a:cubicBezTo>
                    <a:pt x="1974" y="1"/>
                    <a:pt x="1953" y="1695"/>
                    <a:pt x="1953" y="1695"/>
                  </a:cubicBezTo>
                  <a:cubicBezTo>
                    <a:pt x="1953" y="1695"/>
                    <a:pt x="358" y="1970"/>
                    <a:pt x="180" y="3166"/>
                  </a:cubicBezTo>
                  <a:cubicBezTo>
                    <a:pt x="1" y="4348"/>
                    <a:pt x="1004" y="5145"/>
                    <a:pt x="1004" y="5145"/>
                  </a:cubicBezTo>
                  <a:cubicBezTo>
                    <a:pt x="1692" y="5585"/>
                    <a:pt x="2351" y="6094"/>
                    <a:pt x="2943" y="6671"/>
                  </a:cubicBezTo>
                  <a:cubicBezTo>
                    <a:pt x="3175" y="6894"/>
                    <a:pt x="3373" y="6979"/>
                    <a:pt x="3540" y="6979"/>
                  </a:cubicBezTo>
                  <a:cubicBezTo>
                    <a:pt x="3923" y="6979"/>
                    <a:pt x="4140" y="6533"/>
                    <a:pt x="4229" y="6295"/>
                  </a:cubicBezTo>
                  <a:lnTo>
                    <a:pt x="4229" y="6295"/>
                  </a:lnTo>
                  <a:cubicBezTo>
                    <a:pt x="4123" y="6840"/>
                    <a:pt x="4881" y="7166"/>
                    <a:pt x="4881" y="7166"/>
                  </a:cubicBezTo>
                  <a:cubicBezTo>
                    <a:pt x="4881" y="7166"/>
                    <a:pt x="5994" y="7207"/>
                    <a:pt x="6572" y="7881"/>
                  </a:cubicBezTo>
                  <a:cubicBezTo>
                    <a:pt x="6737" y="8074"/>
                    <a:pt x="6925" y="8143"/>
                    <a:pt x="7109" y="8143"/>
                  </a:cubicBezTo>
                  <a:cubicBezTo>
                    <a:pt x="7338" y="8143"/>
                    <a:pt x="7560" y="8037"/>
                    <a:pt x="7726" y="7930"/>
                  </a:cubicBezTo>
                  <a:lnTo>
                    <a:pt x="7726" y="7930"/>
                  </a:lnTo>
                  <a:cubicBezTo>
                    <a:pt x="7518" y="8390"/>
                    <a:pt x="8125" y="9366"/>
                    <a:pt x="8125" y="9366"/>
                  </a:cubicBezTo>
                  <a:cubicBezTo>
                    <a:pt x="8125" y="9366"/>
                    <a:pt x="9266" y="9682"/>
                    <a:pt x="9843" y="10383"/>
                  </a:cubicBezTo>
                  <a:cubicBezTo>
                    <a:pt x="9963" y="10535"/>
                    <a:pt x="10106" y="10595"/>
                    <a:pt x="10256" y="10595"/>
                  </a:cubicBezTo>
                  <a:cubicBezTo>
                    <a:pt x="10542" y="10595"/>
                    <a:pt x="10854" y="10378"/>
                    <a:pt x="11090" y="10168"/>
                  </a:cubicBezTo>
                  <a:lnTo>
                    <a:pt x="11090" y="10168"/>
                  </a:lnTo>
                  <a:cubicBezTo>
                    <a:pt x="10852" y="10759"/>
                    <a:pt x="11191" y="11716"/>
                    <a:pt x="11191" y="11716"/>
                  </a:cubicBezTo>
                  <a:cubicBezTo>
                    <a:pt x="11191" y="11716"/>
                    <a:pt x="11244" y="11696"/>
                    <a:pt x="11336" y="11696"/>
                  </a:cubicBezTo>
                  <a:cubicBezTo>
                    <a:pt x="11563" y="11696"/>
                    <a:pt x="12023" y="11821"/>
                    <a:pt x="12483" y="12692"/>
                  </a:cubicBezTo>
                  <a:cubicBezTo>
                    <a:pt x="12821" y="13340"/>
                    <a:pt x="13705" y="13494"/>
                    <a:pt x="14470" y="13494"/>
                  </a:cubicBezTo>
                  <a:cubicBezTo>
                    <a:pt x="15168" y="13494"/>
                    <a:pt x="15768" y="13366"/>
                    <a:pt x="15768" y="13366"/>
                  </a:cubicBezTo>
                  <a:lnTo>
                    <a:pt x="15768" y="13366"/>
                  </a:lnTo>
                  <a:cubicBezTo>
                    <a:pt x="15768" y="13366"/>
                    <a:pt x="15287" y="14837"/>
                    <a:pt x="19122" y="16266"/>
                  </a:cubicBezTo>
                  <a:cubicBezTo>
                    <a:pt x="20278" y="16691"/>
                    <a:pt x="21119" y="16840"/>
                    <a:pt x="21730" y="16840"/>
                  </a:cubicBezTo>
                  <a:cubicBezTo>
                    <a:pt x="23154" y="16840"/>
                    <a:pt x="23329" y="16033"/>
                    <a:pt x="23329" y="16033"/>
                  </a:cubicBezTo>
                  <a:cubicBezTo>
                    <a:pt x="23531" y="16393"/>
                    <a:pt x="23924" y="16509"/>
                    <a:pt x="24344" y="16509"/>
                  </a:cubicBezTo>
                  <a:cubicBezTo>
                    <a:pt x="25092" y="16509"/>
                    <a:pt x="25927" y="16143"/>
                    <a:pt x="25927" y="16143"/>
                  </a:cubicBezTo>
                  <a:cubicBezTo>
                    <a:pt x="26505" y="16777"/>
                    <a:pt x="26999" y="16994"/>
                    <a:pt x="27404" y="16994"/>
                  </a:cubicBezTo>
                  <a:cubicBezTo>
                    <a:pt x="28282" y="16994"/>
                    <a:pt x="28745" y="15978"/>
                    <a:pt x="28745" y="15978"/>
                  </a:cubicBezTo>
                  <a:cubicBezTo>
                    <a:pt x="28745" y="15978"/>
                    <a:pt x="30029" y="17181"/>
                    <a:pt x="31031" y="17181"/>
                  </a:cubicBezTo>
                  <a:cubicBezTo>
                    <a:pt x="31462" y="17181"/>
                    <a:pt x="31841" y="16958"/>
                    <a:pt x="32044" y="16321"/>
                  </a:cubicBezTo>
                  <a:cubicBezTo>
                    <a:pt x="32519" y="14798"/>
                    <a:pt x="31527" y="14584"/>
                    <a:pt x="30934" y="14584"/>
                  </a:cubicBezTo>
                  <a:cubicBezTo>
                    <a:pt x="30703" y="14584"/>
                    <a:pt x="30532" y="14617"/>
                    <a:pt x="30532" y="14617"/>
                  </a:cubicBezTo>
                  <a:cubicBezTo>
                    <a:pt x="30628" y="13641"/>
                    <a:pt x="29666" y="13476"/>
                    <a:pt x="29666" y="13476"/>
                  </a:cubicBezTo>
                  <a:cubicBezTo>
                    <a:pt x="31480" y="10328"/>
                    <a:pt x="27755" y="9187"/>
                    <a:pt x="27755" y="9187"/>
                  </a:cubicBezTo>
                  <a:cubicBezTo>
                    <a:pt x="27462" y="7375"/>
                    <a:pt x="26277" y="7022"/>
                    <a:pt x="25399" y="7022"/>
                  </a:cubicBezTo>
                  <a:cubicBezTo>
                    <a:pt x="24838" y="7022"/>
                    <a:pt x="24401" y="7166"/>
                    <a:pt x="24401" y="7166"/>
                  </a:cubicBezTo>
                  <a:cubicBezTo>
                    <a:pt x="24607" y="6328"/>
                    <a:pt x="24607" y="5462"/>
                    <a:pt x="24401" y="4623"/>
                  </a:cubicBezTo>
                  <a:cubicBezTo>
                    <a:pt x="24279" y="4105"/>
                    <a:pt x="23902" y="3942"/>
                    <a:pt x="23475" y="3942"/>
                  </a:cubicBezTo>
                  <a:cubicBezTo>
                    <a:pt x="22746" y="3942"/>
                    <a:pt x="21872" y="4417"/>
                    <a:pt x="21872" y="4417"/>
                  </a:cubicBezTo>
                  <a:cubicBezTo>
                    <a:pt x="21872" y="4417"/>
                    <a:pt x="21954" y="1379"/>
                    <a:pt x="19026" y="637"/>
                  </a:cubicBezTo>
                  <a:cubicBezTo>
                    <a:pt x="18670" y="546"/>
                    <a:pt x="18334" y="507"/>
                    <a:pt x="18018" y="507"/>
                  </a:cubicBezTo>
                  <a:cubicBezTo>
                    <a:pt x="15737" y="507"/>
                    <a:pt x="14517" y="2575"/>
                    <a:pt x="14517" y="2575"/>
                  </a:cubicBezTo>
                  <a:cubicBezTo>
                    <a:pt x="14517" y="2575"/>
                    <a:pt x="13857" y="939"/>
                    <a:pt x="11026" y="458"/>
                  </a:cubicBezTo>
                  <a:cubicBezTo>
                    <a:pt x="10715" y="405"/>
                    <a:pt x="10429" y="382"/>
                    <a:pt x="10164" y="382"/>
                  </a:cubicBezTo>
                  <a:cubicBezTo>
                    <a:pt x="8058" y="382"/>
                    <a:pt x="7362" y="1866"/>
                    <a:pt x="7329" y="1940"/>
                  </a:cubicBezTo>
                  <a:lnTo>
                    <a:pt x="7329" y="1940"/>
                  </a:lnTo>
                  <a:cubicBezTo>
                    <a:pt x="7357" y="1875"/>
                    <a:pt x="7808" y="729"/>
                    <a:pt x="4936" y="114"/>
                  </a:cubicBezTo>
                  <a:cubicBezTo>
                    <a:pt x="4566" y="35"/>
                    <a:pt x="4243" y="1"/>
                    <a:pt x="3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49;p58">
              <a:extLst>
                <a:ext uri="{FF2B5EF4-FFF2-40B4-BE49-F238E27FC236}">
                  <a16:creationId xmlns:a16="http://schemas.microsoft.com/office/drawing/2014/main" id="{AEC5078B-DE8F-E550-E88F-E1FEC5349CC2}"/>
                </a:ext>
              </a:extLst>
            </p:cNvPr>
            <p:cNvSpPr/>
            <p:nvPr/>
          </p:nvSpPr>
          <p:spPr>
            <a:xfrm>
              <a:off x="-2914980" y="3855705"/>
              <a:ext cx="472332" cy="180500"/>
            </a:xfrm>
            <a:custGeom>
              <a:avLst/>
              <a:gdLst/>
              <a:ahLst/>
              <a:cxnLst/>
              <a:rect l="l" t="t" r="r" b="b"/>
              <a:pathLst>
                <a:path w="7136" h="2727" extrusionOk="0">
                  <a:moveTo>
                    <a:pt x="1601" y="1"/>
                  </a:moveTo>
                  <a:cubicBezTo>
                    <a:pt x="956" y="1"/>
                    <a:pt x="414" y="603"/>
                    <a:pt x="276" y="973"/>
                  </a:cubicBezTo>
                  <a:cubicBezTo>
                    <a:pt x="152" y="1316"/>
                    <a:pt x="1" y="1866"/>
                    <a:pt x="454" y="2457"/>
                  </a:cubicBezTo>
                  <a:cubicBezTo>
                    <a:pt x="611" y="2652"/>
                    <a:pt x="1044" y="2727"/>
                    <a:pt x="1618" y="2727"/>
                  </a:cubicBezTo>
                  <a:cubicBezTo>
                    <a:pt x="3563" y="2727"/>
                    <a:pt x="7135" y="1866"/>
                    <a:pt x="7135" y="1866"/>
                  </a:cubicBezTo>
                  <a:cubicBezTo>
                    <a:pt x="7085" y="1374"/>
                    <a:pt x="5689" y="1307"/>
                    <a:pt x="4943" y="1307"/>
                  </a:cubicBezTo>
                  <a:cubicBezTo>
                    <a:pt x="4669" y="1307"/>
                    <a:pt x="4482" y="1316"/>
                    <a:pt x="4482" y="1316"/>
                  </a:cubicBezTo>
                  <a:cubicBezTo>
                    <a:pt x="4261" y="789"/>
                    <a:pt x="3873" y="650"/>
                    <a:pt x="3526" y="650"/>
                  </a:cubicBezTo>
                  <a:cubicBezTo>
                    <a:pt x="3140" y="650"/>
                    <a:pt x="2805" y="821"/>
                    <a:pt x="2805" y="821"/>
                  </a:cubicBezTo>
                  <a:cubicBezTo>
                    <a:pt x="2409" y="215"/>
                    <a:pt x="198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1350;p58">
              <a:extLst>
                <a:ext uri="{FF2B5EF4-FFF2-40B4-BE49-F238E27FC236}">
                  <a16:creationId xmlns:a16="http://schemas.microsoft.com/office/drawing/2014/main" id="{236421AB-28F8-95A5-AC44-B40E1B8CED63}"/>
                </a:ext>
              </a:extLst>
            </p:cNvPr>
            <p:cNvGrpSpPr/>
            <p:nvPr/>
          </p:nvGrpSpPr>
          <p:grpSpPr>
            <a:xfrm>
              <a:off x="-2637438" y="1714073"/>
              <a:ext cx="158393" cy="286142"/>
              <a:chOff x="-2637438" y="1714073"/>
              <a:chExt cx="158393" cy="286142"/>
            </a:xfrm>
          </p:grpSpPr>
          <p:sp>
            <p:nvSpPr>
              <p:cNvPr id="1019" name="Google Shape;1351;p58">
                <a:extLst>
                  <a:ext uri="{FF2B5EF4-FFF2-40B4-BE49-F238E27FC236}">
                    <a16:creationId xmlns:a16="http://schemas.microsoft.com/office/drawing/2014/main" id="{5280BF68-FA2C-E566-37FF-E8AEAFFDD2D1}"/>
                  </a:ext>
                </a:extLst>
              </p:cNvPr>
              <p:cNvSpPr/>
              <p:nvPr/>
            </p:nvSpPr>
            <p:spPr>
              <a:xfrm>
                <a:off x="-2637438" y="1714073"/>
                <a:ext cx="158393" cy="125099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890" extrusionOk="0">
                    <a:moveTo>
                      <a:pt x="932" y="1"/>
                    </a:moveTo>
                    <a:cubicBezTo>
                      <a:pt x="196" y="1"/>
                      <a:pt x="1" y="501"/>
                      <a:pt x="1" y="501"/>
                    </a:cubicBezTo>
                    <a:lnTo>
                      <a:pt x="1" y="1601"/>
                    </a:lnTo>
                    <a:cubicBezTo>
                      <a:pt x="149" y="1452"/>
                      <a:pt x="421" y="1292"/>
                      <a:pt x="895" y="1292"/>
                    </a:cubicBezTo>
                    <a:cubicBezTo>
                      <a:pt x="947" y="1292"/>
                      <a:pt x="1002" y="1294"/>
                      <a:pt x="1059" y="1298"/>
                    </a:cubicBezTo>
                    <a:cubicBezTo>
                      <a:pt x="1554" y="1326"/>
                      <a:pt x="2021" y="1546"/>
                      <a:pt x="2392" y="1890"/>
                    </a:cubicBezTo>
                    <a:lnTo>
                      <a:pt x="2392" y="762"/>
                    </a:lnTo>
                    <a:cubicBezTo>
                      <a:pt x="2076" y="336"/>
                      <a:pt x="1595" y="61"/>
                      <a:pt x="1073" y="6"/>
                    </a:cubicBezTo>
                    <a:cubicBezTo>
                      <a:pt x="1024" y="2"/>
                      <a:pt x="977" y="1"/>
                      <a:pt x="9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352;p58">
                <a:extLst>
                  <a:ext uri="{FF2B5EF4-FFF2-40B4-BE49-F238E27FC236}">
                    <a16:creationId xmlns:a16="http://schemas.microsoft.com/office/drawing/2014/main" id="{FA694581-34D0-7C30-3A95-6A9D991639E5}"/>
                  </a:ext>
                </a:extLst>
              </p:cNvPr>
              <p:cNvSpPr/>
              <p:nvPr/>
            </p:nvSpPr>
            <p:spPr>
              <a:xfrm>
                <a:off x="-2637438" y="1799593"/>
                <a:ext cx="158393" cy="2006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031" extrusionOk="0">
                    <a:moveTo>
                      <a:pt x="895" y="0"/>
                    </a:moveTo>
                    <a:cubicBezTo>
                      <a:pt x="421" y="0"/>
                      <a:pt x="149" y="160"/>
                      <a:pt x="1" y="309"/>
                    </a:cubicBezTo>
                    <a:lnTo>
                      <a:pt x="1" y="3031"/>
                    </a:lnTo>
                    <a:lnTo>
                      <a:pt x="2392" y="3031"/>
                    </a:lnTo>
                    <a:lnTo>
                      <a:pt x="2392" y="598"/>
                    </a:lnTo>
                    <a:cubicBezTo>
                      <a:pt x="2021" y="254"/>
                      <a:pt x="1554" y="34"/>
                      <a:pt x="1059" y="6"/>
                    </a:cubicBezTo>
                    <a:cubicBezTo>
                      <a:pt x="1002" y="2"/>
                      <a:pt x="947" y="0"/>
                      <a:pt x="8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353;p58">
              <a:extLst>
                <a:ext uri="{FF2B5EF4-FFF2-40B4-BE49-F238E27FC236}">
                  <a16:creationId xmlns:a16="http://schemas.microsoft.com/office/drawing/2014/main" id="{4860F899-36C3-819D-55B9-A1BD8AE73904}"/>
                </a:ext>
              </a:extLst>
            </p:cNvPr>
            <p:cNvGrpSpPr/>
            <p:nvPr/>
          </p:nvGrpSpPr>
          <p:grpSpPr>
            <a:xfrm>
              <a:off x="-2380812" y="1848839"/>
              <a:ext cx="152899" cy="370666"/>
              <a:chOff x="-2380812" y="1848839"/>
              <a:chExt cx="152899" cy="370666"/>
            </a:xfrm>
          </p:grpSpPr>
          <p:sp>
            <p:nvSpPr>
              <p:cNvPr id="1017" name="Google Shape;1354;p58">
                <a:extLst>
                  <a:ext uri="{FF2B5EF4-FFF2-40B4-BE49-F238E27FC236}">
                    <a16:creationId xmlns:a16="http://schemas.microsoft.com/office/drawing/2014/main" id="{F41B1CD7-33BB-6EBD-0F47-4D8F60685386}"/>
                  </a:ext>
                </a:extLst>
              </p:cNvPr>
              <p:cNvSpPr/>
              <p:nvPr/>
            </p:nvSpPr>
            <p:spPr>
              <a:xfrm>
                <a:off x="-2380812" y="1848839"/>
                <a:ext cx="152899" cy="120466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820" extrusionOk="0">
                    <a:moveTo>
                      <a:pt x="917" y="1"/>
                    </a:moveTo>
                    <a:cubicBezTo>
                      <a:pt x="187" y="1"/>
                      <a:pt x="0" y="500"/>
                      <a:pt x="0" y="500"/>
                    </a:cubicBezTo>
                    <a:lnTo>
                      <a:pt x="0" y="1531"/>
                    </a:lnTo>
                    <a:cubicBezTo>
                      <a:pt x="160" y="1395"/>
                      <a:pt x="408" y="1249"/>
                      <a:pt x="851" y="1249"/>
                    </a:cubicBezTo>
                    <a:cubicBezTo>
                      <a:pt x="904" y="1249"/>
                      <a:pt x="959" y="1251"/>
                      <a:pt x="1017" y="1256"/>
                    </a:cubicBezTo>
                    <a:cubicBezTo>
                      <a:pt x="1498" y="1283"/>
                      <a:pt x="1952" y="1489"/>
                      <a:pt x="2310" y="1819"/>
                    </a:cubicBezTo>
                    <a:lnTo>
                      <a:pt x="2310" y="733"/>
                    </a:lnTo>
                    <a:cubicBezTo>
                      <a:pt x="1993" y="321"/>
                      <a:pt x="1540" y="60"/>
                      <a:pt x="1031" y="5"/>
                    </a:cubicBezTo>
                    <a:cubicBezTo>
                      <a:pt x="992" y="2"/>
                      <a:pt x="954" y="1"/>
                      <a:pt x="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355;p58">
                <a:extLst>
                  <a:ext uri="{FF2B5EF4-FFF2-40B4-BE49-F238E27FC236}">
                    <a16:creationId xmlns:a16="http://schemas.microsoft.com/office/drawing/2014/main" id="{52EEF265-1D0D-9BBC-E0A9-C06B188F6497}"/>
                  </a:ext>
                </a:extLst>
              </p:cNvPr>
              <p:cNvSpPr/>
              <p:nvPr/>
            </p:nvSpPr>
            <p:spPr>
              <a:xfrm>
                <a:off x="-2380812" y="1930784"/>
                <a:ext cx="151972" cy="288721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4362" extrusionOk="0">
                    <a:moveTo>
                      <a:pt x="899" y="1"/>
                    </a:moveTo>
                    <a:cubicBezTo>
                      <a:pt x="423" y="1"/>
                      <a:pt x="153" y="153"/>
                      <a:pt x="0" y="293"/>
                    </a:cubicBezTo>
                    <a:lnTo>
                      <a:pt x="0" y="2918"/>
                    </a:lnTo>
                    <a:lnTo>
                      <a:pt x="2296" y="4362"/>
                    </a:lnTo>
                    <a:lnTo>
                      <a:pt x="2296" y="581"/>
                    </a:lnTo>
                    <a:cubicBezTo>
                      <a:pt x="1952" y="238"/>
                      <a:pt x="1498" y="45"/>
                      <a:pt x="1017" y="4"/>
                    </a:cubicBezTo>
                    <a:cubicBezTo>
                      <a:pt x="976" y="2"/>
                      <a:pt x="937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356;p58">
              <a:extLst>
                <a:ext uri="{FF2B5EF4-FFF2-40B4-BE49-F238E27FC236}">
                  <a16:creationId xmlns:a16="http://schemas.microsoft.com/office/drawing/2014/main" id="{4EBE7B1E-DA19-6553-4C89-32D19CB93CD3}"/>
                </a:ext>
              </a:extLst>
            </p:cNvPr>
            <p:cNvGrpSpPr/>
            <p:nvPr/>
          </p:nvGrpSpPr>
          <p:grpSpPr>
            <a:xfrm>
              <a:off x="-2166086" y="1997175"/>
              <a:ext cx="142904" cy="347897"/>
              <a:chOff x="-2166086" y="1997175"/>
              <a:chExt cx="142904" cy="347897"/>
            </a:xfrm>
          </p:grpSpPr>
          <p:sp>
            <p:nvSpPr>
              <p:cNvPr id="1015" name="Google Shape;1357;p58">
                <a:extLst>
                  <a:ext uri="{FF2B5EF4-FFF2-40B4-BE49-F238E27FC236}">
                    <a16:creationId xmlns:a16="http://schemas.microsoft.com/office/drawing/2014/main" id="{DA590899-EE44-3F73-382B-CAB86129E2B7}"/>
                  </a:ext>
                </a:extLst>
              </p:cNvPr>
              <p:cNvSpPr/>
              <p:nvPr/>
            </p:nvSpPr>
            <p:spPr>
              <a:xfrm>
                <a:off x="-2166086" y="1997175"/>
                <a:ext cx="142904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10" extrusionOk="0">
                    <a:moveTo>
                      <a:pt x="849" y="0"/>
                    </a:moveTo>
                    <a:cubicBezTo>
                      <a:pt x="174" y="0"/>
                      <a:pt x="0" y="458"/>
                      <a:pt x="0" y="458"/>
                    </a:cubicBezTo>
                    <a:lnTo>
                      <a:pt x="0" y="1448"/>
                    </a:lnTo>
                    <a:cubicBezTo>
                      <a:pt x="140" y="1321"/>
                      <a:pt x="398" y="1170"/>
                      <a:pt x="849" y="1170"/>
                    </a:cubicBezTo>
                    <a:cubicBezTo>
                      <a:pt x="886" y="1170"/>
                      <a:pt x="924" y="1171"/>
                      <a:pt x="963" y="1173"/>
                    </a:cubicBezTo>
                    <a:cubicBezTo>
                      <a:pt x="1402" y="1214"/>
                      <a:pt x="1829" y="1407"/>
                      <a:pt x="2159" y="1709"/>
                    </a:cubicBezTo>
                    <a:lnTo>
                      <a:pt x="2159" y="692"/>
                    </a:lnTo>
                    <a:cubicBezTo>
                      <a:pt x="1870" y="307"/>
                      <a:pt x="1444" y="59"/>
                      <a:pt x="963" y="4"/>
                    </a:cubicBezTo>
                    <a:cubicBezTo>
                      <a:pt x="923" y="2"/>
                      <a:pt x="885" y="0"/>
                      <a:pt x="8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358;p58">
                <a:extLst>
                  <a:ext uri="{FF2B5EF4-FFF2-40B4-BE49-F238E27FC236}">
                    <a16:creationId xmlns:a16="http://schemas.microsoft.com/office/drawing/2014/main" id="{F68164A6-8C75-7E4E-3BA8-4BE05176C5B9}"/>
                  </a:ext>
                </a:extLst>
              </p:cNvPr>
              <p:cNvSpPr/>
              <p:nvPr/>
            </p:nvSpPr>
            <p:spPr>
              <a:xfrm>
                <a:off x="-2166086" y="2074553"/>
                <a:ext cx="142904" cy="270519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087" extrusionOk="0">
                    <a:moveTo>
                      <a:pt x="839" y="1"/>
                    </a:moveTo>
                    <a:cubicBezTo>
                      <a:pt x="398" y="1"/>
                      <a:pt x="140" y="152"/>
                      <a:pt x="0" y="279"/>
                    </a:cubicBezTo>
                    <a:lnTo>
                      <a:pt x="0" y="2739"/>
                    </a:lnTo>
                    <a:lnTo>
                      <a:pt x="2159" y="4087"/>
                    </a:lnTo>
                    <a:lnTo>
                      <a:pt x="2159" y="540"/>
                    </a:lnTo>
                    <a:cubicBezTo>
                      <a:pt x="1829" y="224"/>
                      <a:pt x="1402" y="45"/>
                      <a:pt x="949" y="4"/>
                    </a:cubicBezTo>
                    <a:cubicBezTo>
                      <a:pt x="911" y="2"/>
                      <a:pt x="874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359;p58">
              <a:extLst>
                <a:ext uri="{FF2B5EF4-FFF2-40B4-BE49-F238E27FC236}">
                  <a16:creationId xmlns:a16="http://schemas.microsoft.com/office/drawing/2014/main" id="{8C7E6FD6-E12D-1852-1414-699AECEA9856}"/>
                </a:ext>
              </a:extLst>
            </p:cNvPr>
            <p:cNvGrpSpPr/>
            <p:nvPr/>
          </p:nvGrpSpPr>
          <p:grpSpPr>
            <a:xfrm>
              <a:off x="-1963208" y="2155439"/>
              <a:ext cx="130196" cy="316125"/>
              <a:chOff x="-1963208" y="2155439"/>
              <a:chExt cx="130196" cy="316125"/>
            </a:xfrm>
          </p:grpSpPr>
          <p:sp>
            <p:nvSpPr>
              <p:cNvPr id="1013" name="Google Shape;1360;p58">
                <a:extLst>
                  <a:ext uri="{FF2B5EF4-FFF2-40B4-BE49-F238E27FC236}">
                    <a16:creationId xmlns:a16="http://schemas.microsoft.com/office/drawing/2014/main" id="{A3A15B06-8379-3B9D-FF9D-5BB122555A29}"/>
                  </a:ext>
                </a:extLst>
              </p:cNvPr>
              <p:cNvSpPr/>
              <p:nvPr/>
            </p:nvSpPr>
            <p:spPr>
              <a:xfrm>
                <a:off x="-1963208" y="2155439"/>
                <a:ext cx="130196" cy="102264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45" extrusionOk="0">
                    <a:moveTo>
                      <a:pt x="768" y="1"/>
                    </a:moveTo>
                    <a:cubicBezTo>
                      <a:pt x="160" y="1"/>
                      <a:pt x="1" y="418"/>
                      <a:pt x="1" y="418"/>
                    </a:cubicBezTo>
                    <a:lnTo>
                      <a:pt x="1" y="1311"/>
                    </a:lnTo>
                    <a:cubicBezTo>
                      <a:pt x="196" y="1139"/>
                      <a:pt x="448" y="1053"/>
                      <a:pt x="709" y="1053"/>
                    </a:cubicBezTo>
                    <a:cubicBezTo>
                      <a:pt x="761" y="1053"/>
                      <a:pt x="814" y="1057"/>
                      <a:pt x="867" y="1064"/>
                    </a:cubicBezTo>
                    <a:cubicBezTo>
                      <a:pt x="1265" y="1091"/>
                      <a:pt x="1664" y="1270"/>
                      <a:pt x="1967" y="1545"/>
                    </a:cubicBezTo>
                    <a:lnTo>
                      <a:pt x="1967" y="624"/>
                    </a:lnTo>
                    <a:cubicBezTo>
                      <a:pt x="1705" y="280"/>
                      <a:pt x="1307" y="47"/>
                      <a:pt x="881" y="5"/>
                    </a:cubicBezTo>
                    <a:cubicBezTo>
                      <a:pt x="842" y="2"/>
                      <a:pt x="804" y="1"/>
                      <a:pt x="7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361;p58">
                <a:extLst>
                  <a:ext uri="{FF2B5EF4-FFF2-40B4-BE49-F238E27FC236}">
                    <a16:creationId xmlns:a16="http://schemas.microsoft.com/office/drawing/2014/main" id="{4B4291DB-EFAB-959C-2EDE-AEA0C2EDAFCE}"/>
                  </a:ext>
                </a:extLst>
              </p:cNvPr>
              <p:cNvSpPr/>
              <p:nvPr/>
            </p:nvSpPr>
            <p:spPr>
              <a:xfrm>
                <a:off x="-1963208" y="2225139"/>
                <a:ext cx="129269" cy="2464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723" extrusionOk="0">
                    <a:moveTo>
                      <a:pt x="701" y="0"/>
                    </a:moveTo>
                    <a:cubicBezTo>
                      <a:pt x="448" y="0"/>
                      <a:pt x="196" y="86"/>
                      <a:pt x="1" y="258"/>
                    </a:cubicBezTo>
                    <a:lnTo>
                      <a:pt x="1" y="2485"/>
                    </a:lnTo>
                    <a:lnTo>
                      <a:pt x="1953" y="3722"/>
                    </a:lnTo>
                    <a:lnTo>
                      <a:pt x="1953" y="492"/>
                    </a:lnTo>
                    <a:cubicBezTo>
                      <a:pt x="1650" y="217"/>
                      <a:pt x="1265" y="38"/>
                      <a:pt x="853" y="11"/>
                    </a:cubicBezTo>
                    <a:cubicBezTo>
                      <a:pt x="803" y="4"/>
                      <a:pt x="752" y="0"/>
                      <a:pt x="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1362;p58">
              <a:extLst>
                <a:ext uri="{FF2B5EF4-FFF2-40B4-BE49-F238E27FC236}">
                  <a16:creationId xmlns:a16="http://schemas.microsoft.com/office/drawing/2014/main" id="{3F77C476-FB67-D86E-F419-DF223D0B9645}"/>
                </a:ext>
              </a:extLst>
            </p:cNvPr>
            <p:cNvSpPr/>
            <p:nvPr/>
          </p:nvSpPr>
          <p:spPr>
            <a:xfrm>
              <a:off x="-2918621" y="2000153"/>
              <a:ext cx="16481" cy="16481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1"/>
                  </a:moveTo>
                  <a:cubicBezTo>
                    <a:pt x="63" y="1"/>
                    <a:pt x="1" y="42"/>
                    <a:pt x="1" y="124"/>
                  </a:cubicBezTo>
                  <a:cubicBezTo>
                    <a:pt x="1" y="207"/>
                    <a:pt x="63" y="248"/>
                    <a:pt x="125" y="248"/>
                  </a:cubicBezTo>
                  <a:cubicBezTo>
                    <a:pt x="186" y="248"/>
                    <a:pt x="248" y="207"/>
                    <a:pt x="248" y="124"/>
                  </a:cubicBezTo>
                  <a:cubicBezTo>
                    <a:pt x="248" y="42"/>
                    <a:pt x="186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63;p58">
              <a:extLst>
                <a:ext uri="{FF2B5EF4-FFF2-40B4-BE49-F238E27FC236}">
                  <a16:creationId xmlns:a16="http://schemas.microsoft.com/office/drawing/2014/main" id="{915A1084-DA44-94A4-033B-FFA87A2833FC}"/>
                </a:ext>
              </a:extLst>
            </p:cNvPr>
            <p:cNvSpPr/>
            <p:nvPr/>
          </p:nvSpPr>
          <p:spPr>
            <a:xfrm>
              <a:off x="-2958600" y="1999690"/>
              <a:ext cx="16878" cy="13768"/>
            </a:xfrm>
            <a:custGeom>
              <a:avLst/>
              <a:gdLst/>
              <a:ahLst/>
              <a:cxnLst/>
              <a:rect l="l" t="t" r="r" b="b"/>
              <a:pathLst>
                <a:path w="255" h="208" extrusionOk="0">
                  <a:moveTo>
                    <a:pt x="125" y="1"/>
                  </a:moveTo>
                  <a:cubicBezTo>
                    <a:pt x="62" y="1"/>
                    <a:pt x="0" y="35"/>
                    <a:pt x="14" y="104"/>
                  </a:cubicBezTo>
                  <a:cubicBezTo>
                    <a:pt x="0" y="173"/>
                    <a:pt x="62" y="207"/>
                    <a:pt x="125" y="207"/>
                  </a:cubicBezTo>
                  <a:cubicBezTo>
                    <a:pt x="189" y="207"/>
                    <a:pt x="254" y="173"/>
                    <a:pt x="247" y="104"/>
                  </a:cubicBezTo>
                  <a:cubicBezTo>
                    <a:pt x="254" y="35"/>
                    <a:pt x="189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64;p58">
              <a:extLst>
                <a:ext uri="{FF2B5EF4-FFF2-40B4-BE49-F238E27FC236}">
                  <a16:creationId xmlns:a16="http://schemas.microsoft.com/office/drawing/2014/main" id="{01B06901-D972-00CF-B77B-BAB802AAF1C1}"/>
                </a:ext>
              </a:extLst>
            </p:cNvPr>
            <p:cNvSpPr/>
            <p:nvPr/>
          </p:nvSpPr>
          <p:spPr>
            <a:xfrm>
              <a:off x="-2919481" y="2032918"/>
              <a:ext cx="16415" cy="16415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24" y="1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79"/>
                    <a:pt x="41" y="248"/>
                    <a:pt x="110" y="248"/>
                  </a:cubicBezTo>
                  <a:cubicBezTo>
                    <a:pt x="179" y="248"/>
                    <a:pt x="234" y="193"/>
                    <a:pt x="248" y="124"/>
                  </a:cubicBezTo>
                  <a:cubicBezTo>
                    <a:pt x="248" y="56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65;p58">
              <a:extLst>
                <a:ext uri="{FF2B5EF4-FFF2-40B4-BE49-F238E27FC236}">
                  <a16:creationId xmlns:a16="http://schemas.microsoft.com/office/drawing/2014/main" id="{4DE848D5-4498-4878-17AF-721A6D961729}"/>
                </a:ext>
              </a:extLst>
            </p:cNvPr>
            <p:cNvSpPr/>
            <p:nvPr/>
          </p:nvSpPr>
          <p:spPr>
            <a:xfrm>
              <a:off x="-2959527" y="2031131"/>
              <a:ext cx="19129" cy="1641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79"/>
                    <a:pt x="55" y="234"/>
                    <a:pt x="124" y="248"/>
                  </a:cubicBezTo>
                  <a:cubicBezTo>
                    <a:pt x="275" y="248"/>
                    <a:pt x="289" y="0"/>
                    <a:pt x="124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66;p58">
              <a:extLst>
                <a:ext uri="{FF2B5EF4-FFF2-40B4-BE49-F238E27FC236}">
                  <a16:creationId xmlns:a16="http://schemas.microsoft.com/office/drawing/2014/main" id="{F7734782-02AB-6FE9-734B-F0B11162E65F}"/>
                </a:ext>
              </a:extLst>
            </p:cNvPr>
            <p:cNvSpPr/>
            <p:nvPr/>
          </p:nvSpPr>
          <p:spPr>
            <a:xfrm>
              <a:off x="-2921070" y="2064756"/>
              <a:ext cx="18930" cy="16150"/>
            </a:xfrm>
            <a:custGeom>
              <a:avLst/>
              <a:gdLst/>
              <a:ahLst/>
              <a:cxnLst/>
              <a:rect l="l" t="t" r="r" b="b"/>
              <a:pathLst>
                <a:path w="286" h="244" extrusionOk="0">
                  <a:moveTo>
                    <a:pt x="134" y="1"/>
                  </a:moveTo>
                  <a:cubicBezTo>
                    <a:pt x="65" y="1"/>
                    <a:pt x="10" y="42"/>
                    <a:pt x="10" y="111"/>
                  </a:cubicBezTo>
                  <a:cubicBezTo>
                    <a:pt x="1" y="187"/>
                    <a:pt x="64" y="243"/>
                    <a:pt x="131" y="243"/>
                  </a:cubicBezTo>
                  <a:cubicBezTo>
                    <a:pt x="161" y="243"/>
                    <a:pt x="191" y="232"/>
                    <a:pt x="217" y="207"/>
                  </a:cubicBezTo>
                  <a:cubicBezTo>
                    <a:pt x="285" y="138"/>
                    <a:pt x="244" y="1"/>
                    <a:pt x="13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67;p58">
              <a:extLst>
                <a:ext uri="{FF2B5EF4-FFF2-40B4-BE49-F238E27FC236}">
                  <a16:creationId xmlns:a16="http://schemas.microsoft.com/office/drawing/2014/main" id="{C4124B87-1E55-68D5-D7E2-786CD99ABE54}"/>
                </a:ext>
              </a:extLst>
            </p:cNvPr>
            <p:cNvSpPr/>
            <p:nvPr/>
          </p:nvSpPr>
          <p:spPr>
            <a:xfrm>
              <a:off x="-2961381" y="2062241"/>
              <a:ext cx="17342" cy="16150"/>
            </a:xfrm>
            <a:custGeom>
              <a:avLst/>
              <a:gdLst/>
              <a:ahLst/>
              <a:cxnLst/>
              <a:rect l="l" t="t" r="r" b="b"/>
              <a:pathLst>
                <a:path w="262" h="244" extrusionOk="0">
                  <a:moveTo>
                    <a:pt x="131" y="1"/>
                  </a:moveTo>
                  <a:cubicBezTo>
                    <a:pt x="66" y="1"/>
                    <a:pt x="1" y="46"/>
                    <a:pt x="15" y="135"/>
                  </a:cubicBezTo>
                  <a:cubicBezTo>
                    <a:pt x="15" y="205"/>
                    <a:pt x="72" y="243"/>
                    <a:pt x="130" y="243"/>
                  </a:cubicBezTo>
                  <a:cubicBezTo>
                    <a:pt x="186" y="243"/>
                    <a:pt x="242" y="209"/>
                    <a:pt x="248" y="135"/>
                  </a:cubicBezTo>
                  <a:cubicBezTo>
                    <a:pt x="262" y="4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68;p58">
              <a:extLst>
                <a:ext uri="{FF2B5EF4-FFF2-40B4-BE49-F238E27FC236}">
                  <a16:creationId xmlns:a16="http://schemas.microsoft.com/office/drawing/2014/main" id="{1994436E-CBB6-6612-E802-7DB2FA5D3BF9}"/>
                </a:ext>
              </a:extLst>
            </p:cNvPr>
            <p:cNvSpPr/>
            <p:nvPr/>
          </p:nvSpPr>
          <p:spPr>
            <a:xfrm>
              <a:off x="-2922261" y="2096595"/>
              <a:ext cx="16481" cy="16150"/>
            </a:xfrm>
            <a:custGeom>
              <a:avLst/>
              <a:gdLst/>
              <a:ahLst/>
              <a:cxnLst/>
              <a:rect l="l" t="t" r="r" b="b"/>
              <a:pathLst>
                <a:path w="249" h="244" extrusionOk="0">
                  <a:moveTo>
                    <a:pt x="125" y="1"/>
                  </a:moveTo>
                  <a:cubicBezTo>
                    <a:pt x="70" y="1"/>
                    <a:pt x="1" y="56"/>
                    <a:pt x="1" y="125"/>
                  </a:cubicBezTo>
                  <a:cubicBezTo>
                    <a:pt x="1" y="202"/>
                    <a:pt x="65" y="243"/>
                    <a:pt x="129" y="243"/>
                  </a:cubicBezTo>
                  <a:cubicBezTo>
                    <a:pt x="189" y="243"/>
                    <a:pt x="248" y="205"/>
                    <a:pt x="248" y="125"/>
                  </a:cubicBezTo>
                  <a:cubicBezTo>
                    <a:pt x="248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69;p58">
              <a:extLst>
                <a:ext uri="{FF2B5EF4-FFF2-40B4-BE49-F238E27FC236}">
                  <a16:creationId xmlns:a16="http://schemas.microsoft.com/office/drawing/2014/main" id="{7ABDEC53-0671-245B-F5D4-2A084FB1FB18}"/>
                </a:ext>
              </a:extLst>
            </p:cNvPr>
            <p:cNvSpPr/>
            <p:nvPr/>
          </p:nvSpPr>
          <p:spPr>
            <a:xfrm>
              <a:off x="-2962241" y="2095205"/>
              <a:ext cx="16878" cy="16018"/>
            </a:xfrm>
            <a:custGeom>
              <a:avLst/>
              <a:gdLst/>
              <a:ahLst/>
              <a:cxnLst/>
              <a:rect l="l" t="t" r="r" b="b"/>
              <a:pathLst>
                <a:path w="255" h="242" extrusionOk="0">
                  <a:moveTo>
                    <a:pt x="126" y="1"/>
                  </a:moveTo>
                  <a:cubicBezTo>
                    <a:pt x="67" y="1"/>
                    <a:pt x="7" y="39"/>
                    <a:pt x="0" y="118"/>
                  </a:cubicBezTo>
                  <a:cubicBezTo>
                    <a:pt x="0" y="187"/>
                    <a:pt x="55" y="242"/>
                    <a:pt x="124" y="242"/>
                  </a:cubicBezTo>
                  <a:cubicBezTo>
                    <a:pt x="192" y="242"/>
                    <a:pt x="247" y="201"/>
                    <a:pt x="247" y="132"/>
                  </a:cubicBezTo>
                  <a:cubicBezTo>
                    <a:pt x="255" y="46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0;p58">
              <a:extLst>
                <a:ext uri="{FF2B5EF4-FFF2-40B4-BE49-F238E27FC236}">
                  <a16:creationId xmlns:a16="http://schemas.microsoft.com/office/drawing/2014/main" id="{D620688B-819D-164C-3653-E80014028BD4}"/>
                </a:ext>
              </a:extLst>
            </p:cNvPr>
            <p:cNvSpPr/>
            <p:nvPr/>
          </p:nvSpPr>
          <p:spPr>
            <a:xfrm>
              <a:off x="-2923122" y="2128433"/>
              <a:ext cx="16415" cy="16481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3"/>
                    <a:pt x="55" y="248"/>
                    <a:pt x="124" y="248"/>
                  </a:cubicBezTo>
                  <a:cubicBezTo>
                    <a:pt x="179" y="248"/>
                    <a:pt x="234" y="193"/>
                    <a:pt x="248" y="125"/>
                  </a:cubicBezTo>
                  <a:cubicBezTo>
                    <a:pt x="248" y="70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1;p58">
              <a:extLst>
                <a:ext uri="{FF2B5EF4-FFF2-40B4-BE49-F238E27FC236}">
                  <a16:creationId xmlns:a16="http://schemas.microsoft.com/office/drawing/2014/main" id="{EF607D4E-24CE-1209-EDBD-A3BC01268A00}"/>
                </a:ext>
              </a:extLst>
            </p:cNvPr>
            <p:cNvSpPr/>
            <p:nvPr/>
          </p:nvSpPr>
          <p:spPr>
            <a:xfrm>
              <a:off x="-2963168" y="2127440"/>
              <a:ext cx="16415" cy="16084"/>
            </a:xfrm>
            <a:custGeom>
              <a:avLst/>
              <a:gdLst/>
              <a:ahLst/>
              <a:cxnLst/>
              <a:rect l="l" t="t" r="r" b="b"/>
              <a:pathLst>
                <a:path w="248" h="243" extrusionOk="0">
                  <a:moveTo>
                    <a:pt x="106" y="0"/>
                  </a:moveTo>
                  <a:cubicBezTo>
                    <a:pt x="55" y="0"/>
                    <a:pt x="0" y="51"/>
                    <a:pt x="0" y="112"/>
                  </a:cubicBezTo>
                  <a:cubicBezTo>
                    <a:pt x="0" y="198"/>
                    <a:pt x="67" y="243"/>
                    <a:pt x="132" y="243"/>
                  </a:cubicBezTo>
                  <a:cubicBezTo>
                    <a:pt x="191" y="243"/>
                    <a:pt x="248" y="205"/>
                    <a:pt x="248" y="126"/>
                  </a:cubicBezTo>
                  <a:cubicBezTo>
                    <a:pt x="248" y="57"/>
                    <a:pt x="193" y="2"/>
                    <a:pt x="124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1372;p58">
              <a:extLst>
                <a:ext uri="{FF2B5EF4-FFF2-40B4-BE49-F238E27FC236}">
                  <a16:creationId xmlns:a16="http://schemas.microsoft.com/office/drawing/2014/main" id="{0B743991-71F9-09D4-E0FB-B8B934C3D001}"/>
                </a:ext>
              </a:extLst>
            </p:cNvPr>
            <p:cNvGrpSpPr/>
            <p:nvPr/>
          </p:nvGrpSpPr>
          <p:grpSpPr>
            <a:xfrm>
              <a:off x="-2985011" y="1929196"/>
              <a:ext cx="1333942" cy="687915"/>
              <a:chOff x="-2985011" y="1929196"/>
              <a:chExt cx="1333942" cy="687915"/>
            </a:xfrm>
          </p:grpSpPr>
          <p:grpSp>
            <p:nvGrpSpPr>
              <p:cNvPr id="873" name="Google Shape;1373;p58">
                <a:extLst>
                  <a:ext uri="{FF2B5EF4-FFF2-40B4-BE49-F238E27FC236}">
                    <a16:creationId xmlns:a16="http://schemas.microsoft.com/office/drawing/2014/main" id="{F36D906D-85F1-14FE-0117-7E50FD54F256}"/>
                  </a:ext>
                </a:extLst>
              </p:cNvPr>
              <p:cNvGrpSpPr/>
              <p:nvPr/>
            </p:nvGrpSpPr>
            <p:grpSpPr>
              <a:xfrm>
                <a:off x="-2453623" y="2025637"/>
                <a:ext cx="802554" cy="591474"/>
                <a:chOff x="-2453623" y="2025637"/>
                <a:chExt cx="802554" cy="591474"/>
              </a:xfrm>
            </p:grpSpPr>
            <p:sp>
              <p:nvSpPr>
                <p:cNvPr id="887" name="Google Shape;1374;p58">
                  <a:extLst>
                    <a:ext uri="{FF2B5EF4-FFF2-40B4-BE49-F238E27FC236}">
                      <a16:creationId xmlns:a16="http://schemas.microsoft.com/office/drawing/2014/main" id="{29AA3AA8-DC58-A97D-EBC2-44B226A7A014}"/>
                    </a:ext>
                  </a:extLst>
                </p:cNvPr>
                <p:cNvSpPr/>
                <p:nvPr/>
              </p:nvSpPr>
              <p:spPr>
                <a:xfrm>
                  <a:off x="-2453623" y="2025637"/>
                  <a:ext cx="802554" cy="59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5" h="8936" extrusionOk="0">
                      <a:moveTo>
                        <a:pt x="42" y="1"/>
                      </a:moveTo>
                      <a:lnTo>
                        <a:pt x="0" y="3231"/>
                      </a:lnTo>
                      <a:lnTo>
                        <a:pt x="12056" y="8936"/>
                      </a:lnTo>
                      <a:lnTo>
                        <a:pt x="12125" y="661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8" name="Google Shape;1375;p58">
                  <a:extLst>
                    <a:ext uri="{FF2B5EF4-FFF2-40B4-BE49-F238E27FC236}">
                      <a16:creationId xmlns:a16="http://schemas.microsoft.com/office/drawing/2014/main" id="{C4C4712F-12BE-AEB1-3DF1-121073A79BE9}"/>
                    </a:ext>
                  </a:extLst>
                </p:cNvPr>
                <p:cNvGrpSpPr/>
                <p:nvPr/>
              </p:nvGrpSpPr>
              <p:grpSpPr>
                <a:xfrm>
                  <a:off x="-2435420" y="2080576"/>
                  <a:ext cx="774378" cy="496172"/>
                  <a:chOff x="-2435420" y="2080576"/>
                  <a:chExt cx="774378" cy="496172"/>
                </a:xfrm>
              </p:grpSpPr>
              <p:sp>
                <p:nvSpPr>
                  <p:cNvPr id="889" name="Google Shape;1376;p58">
                    <a:extLst>
                      <a:ext uri="{FF2B5EF4-FFF2-40B4-BE49-F238E27FC236}">
                        <a16:creationId xmlns:a16="http://schemas.microsoft.com/office/drawing/2014/main" id="{14B428BD-74C3-FE64-BE27-4B153765FB5E}"/>
                      </a:ext>
                    </a:extLst>
                  </p:cNvPr>
                  <p:cNvSpPr/>
                  <p:nvPr/>
                </p:nvSpPr>
                <p:spPr>
                  <a:xfrm>
                    <a:off x="-1675671" y="2466739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28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21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0" name="Google Shape;1377;p58">
                    <a:extLst>
                      <a:ext uri="{FF2B5EF4-FFF2-40B4-BE49-F238E27FC236}">
                        <a16:creationId xmlns:a16="http://schemas.microsoft.com/office/drawing/2014/main" id="{48155318-A159-D102-A538-FE0E2F01BF99}"/>
                      </a:ext>
                    </a:extLst>
                  </p:cNvPr>
                  <p:cNvSpPr/>
                  <p:nvPr/>
                </p:nvSpPr>
                <p:spPr>
                  <a:xfrm>
                    <a:off x="-1701155" y="2454030"/>
                    <a:ext cx="15555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2" extrusionOk="0">
                        <a:moveTo>
                          <a:pt x="90" y="0"/>
                        </a:moveTo>
                        <a:cubicBezTo>
                          <a:pt x="50" y="0"/>
                          <a:pt x="15" y="32"/>
                          <a:pt x="15" y="72"/>
                        </a:cubicBezTo>
                        <a:cubicBezTo>
                          <a:pt x="1" y="154"/>
                          <a:pt x="42" y="209"/>
                          <a:pt x="111" y="251"/>
                        </a:cubicBezTo>
                        <a:cubicBezTo>
                          <a:pt x="121" y="258"/>
                          <a:pt x="135" y="261"/>
                          <a:pt x="149" y="261"/>
                        </a:cubicBezTo>
                        <a:cubicBezTo>
                          <a:pt x="189" y="261"/>
                          <a:pt x="234" y="233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5"/>
                          <a:pt x="106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1" name="Google Shape;1378;p58">
                    <a:extLst>
                      <a:ext uri="{FF2B5EF4-FFF2-40B4-BE49-F238E27FC236}">
                        <a16:creationId xmlns:a16="http://schemas.microsoft.com/office/drawing/2014/main" id="{51A68781-756F-7494-EF7C-15374874B6AD}"/>
                      </a:ext>
                    </a:extLst>
                  </p:cNvPr>
                  <p:cNvSpPr/>
                  <p:nvPr/>
                </p:nvSpPr>
                <p:spPr>
                  <a:xfrm>
                    <a:off x="-1725712" y="2441255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82" y="1"/>
                        </a:moveTo>
                        <a:cubicBezTo>
                          <a:pt x="43" y="1"/>
                          <a:pt x="1" y="33"/>
                          <a:pt x="1" y="72"/>
                        </a:cubicBezTo>
                        <a:cubicBezTo>
                          <a:pt x="1" y="141"/>
                          <a:pt x="42" y="210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1" y="233"/>
                          <a:pt x="221" y="182"/>
                        </a:cubicBezTo>
                        <a:cubicBezTo>
                          <a:pt x="221" y="114"/>
                          <a:pt x="193" y="45"/>
                          <a:pt x="124" y="17"/>
                        </a:cubicBezTo>
                        <a:cubicBezTo>
                          <a:pt x="113" y="6"/>
                          <a:pt x="98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2" name="Google Shape;1379;p58">
                    <a:extLst>
                      <a:ext uri="{FF2B5EF4-FFF2-40B4-BE49-F238E27FC236}">
                        <a16:creationId xmlns:a16="http://schemas.microsoft.com/office/drawing/2014/main" id="{1BC2FFDC-5EC9-CD1A-8054-8CDCDD0A3966}"/>
                      </a:ext>
                    </a:extLst>
                  </p:cNvPr>
                  <p:cNvSpPr/>
                  <p:nvPr/>
                </p:nvSpPr>
                <p:spPr>
                  <a:xfrm>
                    <a:off x="-1750269" y="2428943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9" y="0"/>
                        </a:moveTo>
                        <a:cubicBezTo>
                          <a:pt x="37" y="0"/>
                          <a:pt x="0" y="26"/>
                          <a:pt x="0" y="66"/>
                        </a:cubicBezTo>
                        <a:cubicBezTo>
                          <a:pt x="0" y="135"/>
                          <a:pt x="28" y="217"/>
                          <a:pt x="97" y="245"/>
                        </a:cubicBezTo>
                        <a:cubicBezTo>
                          <a:pt x="112" y="256"/>
                          <a:pt x="129" y="261"/>
                          <a:pt x="145" y="261"/>
                        </a:cubicBezTo>
                        <a:cubicBezTo>
                          <a:pt x="185" y="261"/>
                          <a:pt x="220" y="229"/>
                          <a:pt x="220" y="190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09" y="4"/>
                          <a:pt x="94" y="0"/>
                          <a:pt x="7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3" name="Google Shape;1380;p58">
                    <a:extLst>
                      <a:ext uri="{FF2B5EF4-FFF2-40B4-BE49-F238E27FC236}">
                        <a16:creationId xmlns:a16="http://schemas.microsoft.com/office/drawing/2014/main" id="{F4CD44E2-29B2-B829-22BE-4D1FFDB06046}"/>
                      </a:ext>
                    </a:extLst>
                  </p:cNvPr>
                  <p:cNvSpPr/>
                  <p:nvPr/>
                </p:nvSpPr>
                <p:spPr>
                  <a:xfrm>
                    <a:off x="-1774826" y="2415308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7" y="258"/>
                        </a:cubicBezTo>
                        <a:cubicBezTo>
                          <a:pt x="106" y="264"/>
                          <a:pt x="117" y="267"/>
                          <a:pt x="128" y="267"/>
                        </a:cubicBezTo>
                        <a:cubicBezTo>
                          <a:pt x="170" y="267"/>
                          <a:pt x="220" y="232"/>
                          <a:pt x="220" y="190"/>
                        </a:cubicBezTo>
                        <a:cubicBezTo>
                          <a:pt x="220" y="121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4" name="Google Shape;1381;p58">
                    <a:extLst>
                      <a:ext uri="{FF2B5EF4-FFF2-40B4-BE49-F238E27FC236}">
                        <a16:creationId xmlns:a16="http://schemas.microsoft.com/office/drawing/2014/main" id="{86098F67-5952-B2CA-03F9-0E7A6D543EE6}"/>
                      </a:ext>
                    </a:extLst>
                  </p:cNvPr>
                  <p:cNvSpPr/>
                  <p:nvPr/>
                </p:nvSpPr>
                <p:spPr>
                  <a:xfrm>
                    <a:off x="-1800310" y="2402533"/>
                    <a:ext cx="15555" cy="18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6" extrusionOk="0">
                        <a:moveTo>
                          <a:pt x="92" y="1"/>
                        </a:moveTo>
                        <a:cubicBezTo>
                          <a:pt x="46" y="1"/>
                          <a:pt x="0" y="29"/>
                          <a:pt x="0" y="80"/>
                        </a:cubicBezTo>
                        <a:cubicBezTo>
                          <a:pt x="0" y="149"/>
                          <a:pt x="42" y="218"/>
                          <a:pt x="97" y="259"/>
                        </a:cubicBezTo>
                        <a:cubicBezTo>
                          <a:pt x="112" y="270"/>
                          <a:pt x="128" y="275"/>
                          <a:pt x="144" y="275"/>
                        </a:cubicBezTo>
                        <a:cubicBezTo>
                          <a:pt x="185" y="275"/>
                          <a:pt x="224" y="240"/>
                          <a:pt x="234" y="190"/>
                        </a:cubicBezTo>
                        <a:cubicBezTo>
                          <a:pt x="234" y="121"/>
                          <a:pt x="193" y="53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1382;p58">
                    <a:extLst>
                      <a:ext uri="{FF2B5EF4-FFF2-40B4-BE49-F238E27FC236}">
                        <a16:creationId xmlns:a16="http://schemas.microsoft.com/office/drawing/2014/main" id="{6B823F3E-FBEA-6DC0-99B7-D1BEA9201399}"/>
                      </a:ext>
                    </a:extLst>
                  </p:cNvPr>
                  <p:cNvSpPr/>
                  <p:nvPr/>
                </p:nvSpPr>
                <p:spPr>
                  <a:xfrm>
                    <a:off x="-1824867" y="2389427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1383;p58">
                    <a:extLst>
                      <a:ext uri="{FF2B5EF4-FFF2-40B4-BE49-F238E27FC236}">
                        <a16:creationId xmlns:a16="http://schemas.microsoft.com/office/drawing/2014/main" id="{B4548D11-6296-C759-C560-BE6019F6AD2A}"/>
                      </a:ext>
                    </a:extLst>
                  </p:cNvPr>
                  <p:cNvSpPr/>
                  <p:nvPr/>
                </p:nvSpPr>
                <p:spPr>
                  <a:xfrm>
                    <a:off x="-1850351" y="2376718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1" y="0"/>
                        </a:moveTo>
                        <a:cubicBezTo>
                          <a:pt x="50" y="0"/>
                          <a:pt x="14" y="35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5" y="271"/>
                          <a:pt x="140" y="274"/>
                          <a:pt x="154" y="274"/>
                        </a:cubicBezTo>
                        <a:cubicBezTo>
                          <a:pt x="196" y="274"/>
                          <a:pt x="234" y="246"/>
                          <a:pt x="234" y="195"/>
                        </a:cubicBezTo>
                        <a:cubicBezTo>
                          <a:pt x="234" y="113"/>
                          <a:pt x="207" y="44"/>
                          <a:pt x="138" y="16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7" name="Google Shape;1384;p58">
                    <a:extLst>
                      <a:ext uri="{FF2B5EF4-FFF2-40B4-BE49-F238E27FC236}">
                        <a16:creationId xmlns:a16="http://schemas.microsoft.com/office/drawing/2014/main" id="{D278E1BD-48F0-CDD2-7289-F537BCA19F3B}"/>
                      </a:ext>
                    </a:extLst>
                  </p:cNvPr>
                  <p:cNvSpPr/>
                  <p:nvPr/>
                </p:nvSpPr>
                <p:spPr>
                  <a:xfrm>
                    <a:off x="-1874908" y="2363943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89" y="1"/>
                        </a:moveTo>
                        <a:cubicBezTo>
                          <a:pt x="45" y="1"/>
                          <a:pt x="4" y="36"/>
                          <a:pt x="14" y="86"/>
                        </a:cubicBezTo>
                        <a:cubicBezTo>
                          <a:pt x="0" y="154"/>
                          <a:pt x="41" y="223"/>
                          <a:pt x="110" y="264"/>
                        </a:cubicBezTo>
                        <a:cubicBezTo>
                          <a:pt x="122" y="276"/>
                          <a:pt x="136" y="281"/>
                          <a:pt x="151" y="281"/>
                        </a:cubicBezTo>
                        <a:cubicBezTo>
                          <a:pt x="191" y="281"/>
                          <a:pt x="234" y="246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23" y="6"/>
                          <a:pt x="105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" name="Google Shape;1385;p58">
                    <a:extLst>
                      <a:ext uri="{FF2B5EF4-FFF2-40B4-BE49-F238E27FC236}">
                        <a16:creationId xmlns:a16="http://schemas.microsoft.com/office/drawing/2014/main" id="{A40AC010-2D61-3E90-531C-C994A921C9A4}"/>
                      </a:ext>
                    </a:extLst>
                  </p:cNvPr>
                  <p:cNvSpPr/>
                  <p:nvPr/>
                </p:nvSpPr>
                <p:spPr>
                  <a:xfrm>
                    <a:off x="-1899465" y="235083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7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28" y="229"/>
                          <a:pt x="96" y="270"/>
                        </a:cubicBezTo>
                        <a:cubicBezTo>
                          <a:pt x="111" y="281"/>
                          <a:pt x="128" y="286"/>
                          <a:pt x="143" y="286"/>
                        </a:cubicBezTo>
                        <a:cubicBezTo>
                          <a:pt x="184" y="286"/>
                          <a:pt x="220" y="251"/>
                          <a:pt x="220" y="201"/>
                        </a:cubicBezTo>
                        <a:cubicBezTo>
                          <a:pt x="234" y="119"/>
                          <a:pt x="192" y="50"/>
                          <a:pt x="124" y="9"/>
                        </a:cubicBezTo>
                        <a:cubicBezTo>
                          <a:pt x="112" y="3"/>
                          <a:pt x="100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" name="Google Shape;1386;p58">
                    <a:extLst>
                      <a:ext uri="{FF2B5EF4-FFF2-40B4-BE49-F238E27FC236}">
                        <a16:creationId xmlns:a16="http://schemas.microsoft.com/office/drawing/2014/main" id="{A1508089-B589-7943-7B85-2C87C31B8B19}"/>
                      </a:ext>
                    </a:extLst>
                  </p:cNvPr>
                  <p:cNvSpPr/>
                  <p:nvPr/>
                </p:nvSpPr>
                <p:spPr>
                  <a:xfrm>
                    <a:off x="-1924949" y="2338062"/>
                    <a:ext cx="15488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0" extrusionOk="0">
                        <a:moveTo>
                          <a:pt x="101" y="1"/>
                        </a:moveTo>
                        <a:cubicBezTo>
                          <a:pt x="56" y="1"/>
                          <a:pt x="14" y="38"/>
                          <a:pt x="14" y="92"/>
                        </a:cubicBezTo>
                        <a:cubicBezTo>
                          <a:pt x="0" y="161"/>
                          <a:pt x="41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5"/>
                          <a:pt x="234" y="202"/>
                        </a:cubicBezTo>
                        <a:cubicBezTo>
                          <a:pt x="234" y="119"/>
                          <a:pt x="206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1387;p58">
                    <a:extLst>
                      <a:ext uri="{FF2B5EF4-FFF2-40B4-BE49-F238E27FC236}">
                        <a16:creationId xmlns:a16="http://schemas.microsoft.com/office/drawing/2014/main" id="{DAC11DEF-AD9F-93B9-9DC9-422EF21B9A35}"/>
                      </a:ext>
                    </a:extLst>
                  </p:cNvPr>
                  <p:cNvSpPr/>
                  <p:nvPr/>
                </p:nvSpPr>
                <p:spPr>
                  <a:xfrm>
                    <a:off x="-1949572" y="2325353"/>
                    <a:ext cx="16481" cy="1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79" extrusionOk="0">
                        <a:moveTo>
                          <a:pt x="101" y="0"/>
                        </a:moveTo>
                        <a:cubicBezTo>
                          <a:pt x="57" y="0"/>
                          <a:pt x="15" y="35"/>
                          <a:pt x="15" y="78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3" y="276"/>
                          <a:pt x="136" y="279"/>
                          <a:pt x="148" y="279"/>
                        </a:cubicBezTo>
                        <a:cubicBezTo>
                          <a:pt x="193" y="279"/>
                          <a:pt x="235" y="244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1388;p58">
                    <a:extLst>
                      <a:ext uri="{FF2B5EF4-FFF2-40B4-BE49-F238E27FC236}">
                        <a16:creationId xmlns:a16="http://schemas.microsoft.com/office/drawing/2014/main" id="{752CF7C8-BB14-3566-14BA-4EF4FF7BF5F7}"/>
                      </a:ext>
                    </a:extLst>
                  </p:cNvPr>
                  <p:cNvSpPr/>
                  <p:nvPr/>
                </p:nvSpPr>
                <p:spPr>
                  <a:xfrm>
                    <a:off x="-1974130" y="2312115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10" y="288"/>
                          <a:pt x="126" y="292"/>
                          <a:pt x="140" y="292"/>
                        </a:cubicBezTo>
                        <a:cubicBezTo>
                          <a:pt x="187" y="292"/>
                          <a:pt x="231" y="250"/>
                          <a:pt x="221" y="209"/>
                        </a:cubicBezTo>
                        <a:cubicBezTo>
                          <a:pt x="235" y="126"/>
                          <a:pt x="193" y="58"/>
                          <a:pt x="138" y="16"/>
                        </a:cubicBezTo>
                        <a:cubicBezTo>
                          <a:pt x="119" y="5"/>
                          <a:pt x="100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1389;p58">
                    <a:extLst>
                      <a:ext uri="{FF2B5EF4-FFF2-40B4-BE49-F238E27FC236}">
                        <a16:creationId xmlns:a16="http://schemas.microsoft.com/office/drawing/2014/main" id="{33DE891A-E537-9117-0D30-C30A9EB2BAD4}"/>
                      </a:ext>
                    </a:extLst>
                  </p:cNvPr>
                  <p:cNvSpPr/>
                  <p:nvPr/>
                </p:nvSpPr>
                <p:spPr>
                  <a:xfrm>
                    <a:off x="-1998687" y="2299340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1" y="287"/>
                          <a:pt x="133" y="287"/>
                        </a:cubicBezTo>
                        <a:cubicBezTo>
                          <a:pt x="178" y="287"/>
                          <a:pt x="221" y="250"/>
                          <a:pt x="221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1390;p58">
                    <a:extLst>
                      <a:ext uri="{FF2B5EF4-FFF2-40B4-BE49-F238E27FC236}">
                        <a16:creationId xmlns:a16="http://schemas.microsoft.com/office/drawing/2014/main" id="{4B4BE204-A901-FEDF-B77C-22F8C6679E5F}"/>
                      </a:ext>
                    </a:extLst>
                  </p:cNvPr>
                  <p:cNvSpPr/>
                  <p:nvPr/>
                </p:nvSpPr>
                <p:spPr>
                  <a:xfrm>
                    <a:off x="-2024171" y="228663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91" y="0"/>
                        </a:moveTo>
                        <a:cubicBezTo>
                          <a:pt x="51" y="0"/>
                          <a:pt x="15" y="35"/>
                          <a:pt x="15" y="85"/>
                        </a:cubicBezTo>
                        <a:cubicBezTo>
                          <a:pt x="1" y="168"/>
                          <a:pt x="42" y="237"/>
                          <a:pt x="111" y="278"/>
                        </a:cubicBezTo>
                        <a:cubicBezTo>
                          <a:pt x="124" y="285"/>
                          <a:pt x="138" y="288"/>
                          <a:pt x="151" y="288"/>
                        </a:cubicBezTo>
                        <a:cubicBezTo>
                          <a:pt x="191" y="288"/>
                          <a:pt x="224" y="257"/>
                          <a:pt x="234" y="195"/>
                        </a:cubicBezTo>
                        <a:cubicBezTo>
                          <a:pt x="234" y="127"/>
                          <a:pt x="207" y="58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1391;p58">
                    <a:extLst>
                      <a:ext uri="{FF2B5EF4-FFF2-40B4-BE49-F238E27FC236}">
                        <a16:creationId xmlns:a16="http://schemas.microsoft.com/office/drawing/2014/main" id="{7023D651-6A5E-F8C5-F857-835160496CA9}"/>
                      </a:ext>
                    </a:extLst>
                  </p:cNvPr>
                  <p:cNvSpPr/>
                  <p:nvPr/>
                </p:nvSpPr>
                <p:spPr>
                  <a:xfrm>
                    <a:off x="-2048728" y="2273856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5" y="1"/>
                        </a:moveTo>
                        <a:cubicBezTo>
                          <a:pt x="43" y="1"/>
                          <a:pt x="14" y="36"/>
                          <a:pt x="14" y="86"/>
                        </a:cubicBezTo>
                        <a:cubicBezTo>
                          <a:pt x="1" y="168"/>
                          <a:pt x="42" y="237"/>
                          <a:pt x="97" y="278"/>
                        </a:cubicBezTo>
                        <a:cubicBezTo>
                          <a:pt x="112" y="284"/>
                          <a:pt x="126" y="287"/>
                          <a:pt x="140" y="287"/>
                        </a:cubicBezTo>
                        <a:cubicBezTo>
                          <a:pt x="192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19" y="6"/>
                          <a:pt x="101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1392;p58">
                    <a:extLst>
                      <a:ext uri="{FF2B5EF4-FFF2-40B4-BE49-F238E27FC236}">
                        <a16:creationId xmlns:a16="http://schemas.microsoft.com/office/drawing/2014/main" id="{4450463F-2E36-9857-73AE-824DD3638032}"/>
                      </a:ext>
                    </a:extLst>
                  </p:cNvPr>
                  <p:cNvSpPr/>
                  <p:nvPr/>
                </p:nvSpPr>
                <p:spPr>
                  <a:xfrm>
                    <a:off x="-2073285" y="226075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9" y="0"/>
                        </a:moveTo>
                        <a:cubicBezTo>
                          <a:pt x="48" y="0"/>
                          <a:pt x="11" y="37"/>
                          <a:pt x="0" y="91"/>
                        </a:cubicBezTo>
                        <a:cubicBezTo>
                          <a:pt x="0" y="160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89" y="294"/>
                          <a:pt x="220" y="263"/>
                          <a:pt x="220" y="201"/>
                        </a:cubicBezTo>
                        <a:cubicBezTo>
                          <a:pt x="234" y="133"/>
                          <a:pt x="193" y="50"/>
                          <a:pt x="124" y="9"/>
                        </a:cubicBezTo>
                        <a:cubicBezTo>
                          <a:pt x="112" y="3"/>
                          <a:pt x="101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1393;p58">
                    <a:extLst>
                      <a:ext uri="{FF2B5EF4-FFF2-40B4-BE49-F238E27FC236}">
                        <a16:creationId xmlns:a16="http://schemas.microsoft.com/office/drawing/2014/main" id="{D0648646-3830-500D-54C4-4D8FFE7E01BC}"/>
                      </a:ext>
                    </a:extLst>
                  </p:cNvPr>
                  <p:cNvSpPr/>
                  <p:nvPr/>
                </p:nvSpPr>
                <p:spPr>
                  <a:xfrm>
                    <a:off x="-2098769" y="2247909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7" y="0"/>
                        </a:moveTo>
                        <a:cubicBezTo>
                          <a:pt x="58" y="0"/>
                          <a:pt x="25" y="31"/>
                          <a:pt x="14" y="93"/>
                        </a:cubicBezTo>
                        <a:cubicBezTo>
                          <a:pt x="1" y="162"/>
                          <a:pt x="42" y="244"/>
                          <a:pt x="111" y="285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34"/>
                          <a:pt x="207" y="52"/>
                          <a:pt x="138" y="10"/>
                        </a:cubicBezTo>
                        <a:cubicBezTo>
                          <a:pt x="124" y="4"/>
                          <a:pt x="111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7" name="Google Shape;1394;p58">
                    <a:extLst>
                      <a:ext uri="{FF2B5EF4-FFF2-40B4-BE49-F238E27FC236}">
                        <a16:creationId xmlns:a16="http://schemas.microsoft.com/office/drawing/2014/main" id="{8D70910E-20D2-B064-AC98-7CA395C7987C}"/>
                      </a:ext>
                    </a:extLst>
                  </p:cNvPr>
                  <p:cNvSpPr/>
                  <p:nvPr/>
                </p:nvSpPr>
                <p:spPr>
                  <a:xfrm>
                    <a:off x="-2123326" y="2235134"/>
                    <a:ext cx="1555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7" extrusionOk="0">
                        <a:moveTo>
                          <a:pt x="90" y="1"/>
                        </a:moveTo>
                        <a:cubicBezTo>
                          <a:pt x="45" y="1"/>
                          <a:pt x="14" y="32"/>
                          <a:pt x="14" y="93"/>
                        </a:cubicBezTo>
                        <a:cubicBezTo>
                          <a:pt x="0" y="162"/>
                          <a:pt x="42" y="245"/>
                          <a:pt x="110" y="286"/>
                        </a:cubicBezTo>
                        <a:cubicBezTo>
                          <a:pt x="124" y="293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8" name="Google Shape;1395;p58">
                    <a:extLst>
                      <a:ext uri="{FF2B5EF4-FFF2-40B4-BE49-F238E27FC236}">
                        <a16:creationId xmlns:a16="http://schemas.microsoft.com/office/drawing/2014/main" id="{3496001F-0BD1-9C9C-BDB8-DA679C6D55EF}"/>
                      </a:ext>
                    </a:extLst>
                  </p:cNvPr>
                  <p:cNvSpPr/>
                  <p:nvPr/>
                </p:nvSpPr>
                <p:spPr>
                  <a:xfrm>
                    <a:off x="-2147883" y="2222425"/>
                    <a:ext cx="15488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96" extrusionOk="0">
                        <a:moveTo>
                          <a:pt x="89" y="0"/>
                        </a:moveTo>
                        <a:cubicBezTo>
                          <a:pt x="44" y="0"/>
                          <a:pt x="11" y="31"/>
                          <a:pt x="0" y="93"/>
                        </a:cubicBezTo>
                        <a:cubicBezTo>
                          <a:pt x="0" y="162"/>
                          <a:pt x="28" y="244"/>
                          <a:pt x="96" y="285"/>
                        </a:cubicBezTo>
                        <a:cubicBezTo>
                          <a:pt x="114" y="292"/>
                          <a:pt x="130" y="296"/>
                          <a:pt x="145" y="296"/>
                        </a:cubicBezTo>
                        <a:cubicBezTo>
                          <a:pt x="189" y="296"/>
                          <a:pt x="220" y="265"/>
                          <a:pt x="220" y="203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1" y="4"/>
                          <a:pt x="104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1396;p58">
                    <a:extLst>
                      <a:ext uri="{FF2B5EF4-FFF2-40B4-BE49-F238E27FC236}">
                        <a16:creationId xmlns:a16="http://schemas.microsoft.com/office/drawing/2014/main" id="{F546D2E3-5249-3330-B6F0-F9ED44FC2F94}"/>
                      </a:ext>
                    </a:extLst>
                  </p:cNvPr>
                  <p:cNvSpPr/>
                  <p:nvPr/>
                </p:nvSpPr>
                <p:spPr>
                  <a:xfrm>
                    <a:off x="-2173367" y="2209253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4" y="1"/>
                        </a:moveTo>
                        <a:cubicBezTo>
                          <a:pt x="56" y="1"/>
                          <a:pt x="24" y="39"/>
                          <a:pt x="14" y="100"/>
                        </a:cubicBezTo>
                        <a:cubicBezTo>
                          <a:pt x="0" y="168"/>
                          <a:pt x="42" y="251"/>
                          <a:pt x="110" y="292"/>
                        </a:cubicBezTo>
                        <a:cubicBezTo>
                          <a:pt x="124" y="299"/>
                          <a:pt x="138" y="302"/>
                          <a:pt x="151" y="302"/>
                        </a:cubicBezTo>
                        <a:cubicBezTo>
                          <a:pt x="190" y="302"/>
                          <a:pt x="22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8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1397;p58">
                    <a:extLst>
                      <a:ext uri="{FF2B5EF4-FFF2-40B4-BE49-F238E27FC236}">
                        <a16:creationId xmlns:a16="http://schemas.microsoft.com/office/drawing/2014/main" id="{89646CBE-B2F3-91FD-BA40-EBB605C47052}"/>
                      </a:ext>
                    </a:extLst>
                  </p:cNvPr>
                  <p:cNvSpPr/>
                  <p:nvPr/>
                </p:nvSpPr>
                <p:spPr>
                  <a:xfrm>
                    <a:off x="-2197924" y="2196544"/>
                    <a:ext cx="15488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2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68"/>
                          <a:pt x="41" y="250"/>
                          <a:pt x="96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2" y="5"/>
                          <a:pt x="10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1398;p58">
                    <a:extLst>
                      <a:ext uri="{FF2B5EF4-FFF2-40B4-BE49-F238E27FC236}">
                        <a16:creationId xmlns:a16="http://schemas.microsoft.com/office/drawing/2014/main" id="{E1808301-4969-A278-B9ED-355714215873}"/>
                      </a:ext>
                    </a:extLst>
                  </p:cNvPr>
                  <p:cNvSpPr/>
                  <p:nvPr/>
                </p:nvSpPr>
                <p:spPr>
                  <a:xfrm>
                    <a:off x="-2222481" y="2183372"/>
                    <a:ext cx="16415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9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8"/>
                          <a:pt x="234" y="216"/>
                        </a:cubicBezTo>
                        <a:cubicBezTo>
                          <a:pt x="247" y="133"/>
                          <a:pt x="206" y="51"/>
                          <a:pt x="137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1399;p58">
                    <a:extLst>
                      <a:ext uri="{FF2B5EF4-FFF2-40B4-BE49-F238E27FC236}">
                        <a16:creationId xmlns:a16="http://schemas.microsoft.com/office/drawing/2014/main" id="{65E10BDD-9AFB-9669-E79E-2E7B910DA009}"/>
                      </a:ext>
                    </a:extLst>
                  </p:cNvPr>
                  <p:cNvSpPr/>
                  <p:nvPr/>
                </p:nvSpPr>
                <p:spPr>
                  <a:xfrm>
                    <a:off x="-2247965" y="2170663"/>
                    <a:ext cx="1641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8" extrusionOk="0">
                        <a:moveTo>
                          <a:pt x="104" y="1"/>
                        </a:moveTo>
                        <a:cubicBezTo>
                          <a:pt x="61" y="1"/>
                          <a:pt x="25" y="40"/>
                          <a:pt x="14" y="105"/>
                        </a:cubicBezTo>
                        <a:cubicBezTo>
                          <a:pt x="0" y="174"/>
                          <a:pt x="41" y="256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7"/>
                          <a:pt x="234" y="215"/>
                        </a:cubicBezTo>
                        <a:cubicBezTo>
                          <a:pt x="248" y="133"/>
                          <a:pt x="206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1400;p58">
                    <a:extLst>
                      <a:ext uri="{FF2B5EF4-FFF2-40B4-BE49-F238E27FC236}">
                        <a16:creationId xmlns:a16="http://schemas.microsoft.com/office/drawing/2014/main" id="{B4331CFE-C8C8-6992-01A4-1FF6249D6327}"/>
                      </a:ext>
                    </a:extLst>
                  </p:cNvPr>
                  <p:cNvSpPr/>
                  <p:nvPr/>
                </p:nvSpPr>
                <p:spPr>
                  <a:xfrm>
                    <a:off x="-2272589" y="2157822"/>
                    <a:ext cx="16481" cy="20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0" extrusionOk="0">
                        <a:moveTo>
                          <a:pt x="98" y="0"/>
                        </a:moveTo>
                        <a:cubicBezTo>
                          <a:pt x="59" y="0"/>
                          <a:pt x="25" y="31"/>
                          <a:pt x="15" y="93"/>
                        </a:cubicBezTo>
                        <a:cubicBezTo>
                          <a:pt x="1" y="176"/>
                          <a:pt x="42" y="244"/>
                          <a:pt x="111" y="299"/>
                        </a:cubicBezTo>
                        <a:cubicBezTo>
                          <a:pt x="124" y="306"/>
                          <a:pt x="138" y="309"/>
                          <a:pt x="150" y="309"/>
                        </a:cubicBezTo>
                        <a:cubicBezTo>
                          <a:pt x="190" y="309"/>
                          <a:pt x="224" y="276"/>
                          <a:pt x="235" y="203"/>
                        </a:cubicBezTo>
                        <a:cubicBezTo>
                          <a:pt x="248" y="134"/>
                          <a:pt x="207" y="52"/>
                          <a:pt x="138" y="11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1401;p58">
                    <a:extLst>
                      <a:ext uri="{FF2B5EF4-FFF2-40B4-BE49-F238E27FC236}">
                        <a16:creationId xmlns:a16="http://schemas.microsoft.com/office/drawing/2014/main" id="{B2CB2C2D-7644-8D20-03E3-7C163F661269}"/>
                      </a:ext>
                    </a:extLst>
                  </p:cNvPr>
                  <p:cNvSpPr/>
                  <p:nvPr/>
                </p:nvSpPr>
                <p:spPr>
                  <a:xfrm>
                    <a:off x="-2297146" y="2144650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1"/>
                        </a:moveTo>
                        <a:cubicBezTo>
                          <a:pt x="44" y="1"/>
                          <a:pt x="15" y="39"/>
                          <a:pt x="15" y="100"/>
                        </a:cubicBezTo>
                        <a:cubicBezTo>
                          <a:pt x="1" y="182"/>
                          <a:pt x="28" y="251"/>
                          <a:pt x="97" y="306"/>
                        </a:cubicBezTo>
                        <a:cubicBezTo>
                          <a:pt x="114" y="312"/>
                          <a:pt x="130" y="316"/>
                          <a:pt x="144" y="316"/>
                        </a:cubicBezTo>
                        <a:cubicBezTo>
                          <a:pt x="190" y="316"/>
                          <a:pt x="224" y="282"/>
                          <a:pt x="234" y="210"/>
                        </a:cubicBezTo>
                        <a:cubicBezTo>
                          <a:pt x="234" y="141"/>
                          <a:pt x="207" y="58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1402;p58">
                    <a:extLst>
                      <a:ext uri="{FF2B5EF4-FFF2-40B4-BE49-F238E27FC236}">
                        <a16:creationId xmlns:a16="http://schemas.microsoft.com/office/drawing/2014/main" id="{BA4030A2-4BBC-36FC-452F-F25275F8428A}"/>
                      </a:ext>
                    </a:extLst>
                  </p:cNvPr>
                  <p:cNvSpPr/>
                  <p:nvPr/>
                </p:nvSpPr>
                <p:spPr>
                  <a:xfrm>
                    <a:off x="-2321703" y="2131941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1" y="0"/>
                        </a:moveTo>
                        <a:cubicBezTo>
                          <a:pt x="43" y="0"/>
                          <a:pt x="11" y="39"/>
                          <a:pt x="1" y="99"/>
                        </a:cubicBezTo>
                        <a:cubicBezTo>
                          <a:pt x="1" y="182"/>
                          <a:pt x="28" y="250"/>
                          <a:pt x="97" y="305"/>
                        </a:cubicBezTo>
                        <a:cubicBezTo>
                          <a:pt x="111" y="311"/>
                          <a:pt x="125" y="314"/>
                          <a:pt x="138" y="314"/>
                        </a:cubicBezTo>
                        <a:cubicBezTo>
                          <a:pt x="186" y="314"/>
                          <a:pt x="221" y="274"/>
                          <a:pt x="221" y="209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10" y="6"/>
                          <a:pt x="9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1403;p58">
                    <a:extLst>
                      <a:ext uri="{FF2B5EF4-FFF2-40B4-BE49-F238E27FC236}">
                        <a16:creationId xmlns:a16="http://schemas.microsoft.com/office/drawing/2014/main" id="{752B3BBC-E6B1-D988-CA84-4032D56DFED2}"/>
                      </a:ext>
                    </a:extLst>
                  </p:cNvPr>
                  <p:cNvSpPr/>
                  <p:nvPr/>
                </p:nvSpPr>
                <p:spPr>
                  <a:xfrm>
                    <a:off x="-2347187" y="2119232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4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1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4" y="209"/>
                        </a:cubicBezTo>
                        <a:cubicBezTo>
                          <a:pt x="234" y="126"/>
                          <a:pt x="207" y="57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7" name="Google Shape;1404;p58">
                    <a:extLst>
                      <a:ext uri="{FF2B5EF4-FFF2-40B4-BE49-F238E27FC236}">
                        <a16:creationId xmlns:a16="http://schemas.microsoft.com/office/drawing/2014/main" id="{35C8A9C8-9BB6-EF00-3BBB-0A4DF133A1A8}"/>
                      </a:ext>
                    </a:extLst>
                  </p:cNvPr>
                  <p:cNvSpPr/>
                  <p:nvPr/>
                </p:nvSpPr>
                <p:spPr>
                  <a:xfrm>
                    <a:off x="-2371744" y="2106060"/>
                    <a:ext cx="15555" cy="2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2" extrusionOk="0">
                        <a:moveTo>
                          <a:pt x="103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1" y="188"/>
                          <a:pt x="42" y="256"/>
                          <a:pt x="97" y="311"/>
                        </a:cubicBezTo>
                        <a:cubicBezTo>
                          <a:pt x="113" y="318"/>
                          <a:pt x="129" y="322"/>
                          <a:pt x="144" y="322"/>
                        </a:cubicBezTo>
                        <a:cubicBezTo>
                          <a:pt x="190" y="322"/>
                          <a:pt x="224" y="288"/>
                          <a:pt x="234" y="215"/>
                        </a:cubicBezTo>
                        <a:cubicBezTo>
                          <a:pt x="234" y="133"/>
                          <a:pt x="207" y="64"/>
                          <a:pt x="138" y="9"/>
                        </a:cubicBezTo>
                        <a:cubicBezTo>
                          <a:pt x="127" y="3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8" name="Google Shape;1405;p58">
                    <a:extLst>
                      <a:ext uri="{FF2B5EF4-FFF2-40B4-BE49-F238E27FC236}">
                        <a16:creationId xmlns:a16="http://schemas.microsoft.com/office/drawing/2014/main" id="{DB1D51F3-A815-6E4E-AA8C-6FE2036C074A}"/>
                      </a:ext>
                    </a:extLst>
                  </p:cNvPr>
                  <p:cNvSpPr/>
                  <p:nvPr/>
                </p:nvSpPr>
                <p:spPr>
                  <a:xfrm>
                    <a:off x="-2396301" y="2093351"/>
                    <a:ext cx="1555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0" extrusionOk="0">
                        <a:moveTo>
                          <a:pt x="97" y="0"/>
                        </a:moveTo>
                        <a:cubicBezTo>
                          <a:pt x="48" y="0"/>
                          <a:pt x="11" y="40"/>
                          <a:pt x="0" y="105"/>
                        </a:cubicBezTo>
                        <a:cubicBezTo>
                          <a:pt x="0" y="174"/>
                          <a:pt x="28" y="256"/>
                          <a:pt x="97" y="311"/>
                        </a:cubicBezTo>
                        <a:cubicBezTo>
                          <a:pt x="111" y="317"/>
                          <a:pt x="125" y="319"/>
                          <a:pt x="137" y="319"/>
                        </a:cubicBezTo>
                        <a:cubicBezTo>
                          <a:pt x="186" y="319"/>
                          <a:pt x="220" y="280"/>
                          <a:pt x="220" y="215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9" name="Google Shape;1406;p58">
                    <a:extLst>
                      <a:ext uri="{FF2B5EF4-FFF2-40B4-BE49-F238E27FC236}">
                        <a16:creationId xmlns:a16="http://schemas.microsoft.com/office/drawing/2014/main" id="{0DA93DA3-4599-A381-BC71-5C0768D2ED3E}"/>
                      </a:ext>
                    </a:extLst>
                  </p:cNvPr>
                  <p:cNvSpPr/>
                  <p:nvPr/>
                </p:nvSpPr>
                <p:spPr>
                  <a:xfrm>
                    <a:off x="-2421785" y="2080576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1" y="174"/>
                          <a:pt x="42" y="257"/>
                          <a:pt x="110" y="312"/>
                        </a:cubicBezTo>
                        <a:cubicBezTo>
                          <a:pt x="122" y="317"/>
                          <a:pt x="133" y="320"/>
                          <a:pt x="145" y="320"/>
                        </a:cubicBezTo>
                        <a:cubicBezTo>
                          <a:pt x="187" y="320"/>
                          <a:pt x="223" y="281"/>
                          <a:pt x="234" y="215"/>
                        </a:cubicBezTo>
                        <a:cubicBezTo>
                          <a:pt x="248" y="133"/>
                          <a:pt x="207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0" name="Google Shape;1407;p58">
                    <a:extLst>
                      <a:ext uri="{FF2B5EF4-FFF2-40B4-BE49-F238E27FC236}">
                        <a16:creationId xmlns:a16="http://schemas.microsoft.com/office/drawing/2014/main" id="{C37D042A-0D83-D343-2DAE-136659CF2FBE}"/>
                      </a:ext>
                    </a:extLst>
                  </p:cNvPr>
                  <p:cNvSpPr/>
                  <p:nvPr/>
                </p:nvSpPr>
                <p:spPr>
                  <a:xfrm>
                    <a:off x="-1679311" y="2497650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1"/>
                        </a:moveTo>
                        <a:cubicBezTo>
                          <a:pt x="36" y="1"/>
                          <a:pt x="1" y="33"/>
                          <a:pt x="1" y="73"/>
                        </a:cubicBezTo>
                        <a:cubicBezTo>
                          <a:pt x="1" y="155"/>
                          <a:pt x="28" y="210"/>
                          <a:pt x="97" y="251"/>
                        </a:cubicBezTo>
                        <a:cubicBezTo>
                          <a:pt x="111" y="259"/>
                          <a:pt x="126" y="262"/>
                          <a:pt x="141" y="262"/>
                        </a:cubicBezTo>
                        <a:cubicBezTo>
                          <a:pt x="183" y="262"/>
                          <a:pt x="221" y="234"/>
                          <a:pt x="221" y="183"/>
                        </a:cubicBezTo>
                        <a:cubicBezTo>
                          <a:pt x="221" y="114"/>
                          <a:pt x="179" y="45"/>
                          <a:pt x="124" y="18"/>
                        </a:cubicBezTo>
                        <a:cubicBezTo>
                          <a:pt x="109" y="6"/>
                          <a:pt x="92" y="1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1" name="Google Shape;1408;p58">
                    <a:extLst>
                      <a:ext uri="{FF2B5EF4-FFF2-40B4-BE49-F238E27FC236}">
                        <a16:creationId xmlns:a16="http://schemas.microsoft.com/office/drawing/2014/main" id="{15B3ABD4-6177-0F49-ACD9-6D3854C3FED5}"/>
                      </a:ext>
                    </a:extLst>
                  </p:cNvPr>
                  <p:cNvSpPr/>
                  <p:nvPr/>
                </p:nvSpPr>
                <p:spPr>
                  <a:xfrm>
                    <a:off x="-1704795" y="24849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1" y="1"/>
                        </a:moveTo>
                        <a:cubicBezTo>
                          <a:pt x="51" y="1"/>
                          <a:pt x="15" y="36"/>
                          <a:pt x="15" y="86"/>
                        </a:cubicBezTo>
                        <a:cubicBezTo>
                          <a:pt x="1" y="155"/>
                          <a:pt x="42" y="210"/>
                          <a:pt x="111" y="251"/>
                        </a:cubicBezTo>
                        <a:cubicBezTo>
                          <a:pt x="122" y="262"/>
                          <a:pt x="137" y="267"/>
                          <a:pt x="152" y="267"/>
                        </a:cubicBezTo>
                        <a:cubicBezTo>
                          <a:pt x="191" y="267"/>
                          <a:pt x="234" y="232"/>
                          <a:pt x="234" y="182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2" name="Google Shape;1409;p58">
                    <a:extLst>
                      <a:ext uri="{FF2B5EF4-FFF2-40B4-BE49-F238E27FC236}">
                        <a16:creationId xmlns:a16="http://schemas.microsoft.com/office/drawing/2014/main" id="{3500B767-BA3D-093B-822D-71B3744EFEAD}"/>
                      </a:ext>
                    </a:extLst>
                  </p:cNvPr>
                  <p:cNvSpPr/>
                  <p:nvPr/>
                </p:nvSpPr>
                <p:spPr>
                  <a:xfrm>
                    <a:off x="-1729352" y="247223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0"/>
                        </a:moveTo>
                        <a:cubicBezTo>
                          <a:pt x="37" y="0"/>
                          <a:pt x="1" y="36"/>
                          <a:pt x="1" y="86"/>
                        </a:cubicBezTo>
                        <a:cubicBezTo>
                          <a:pt x="1" y="154"/>
                          <a:pt x="42" y="223"/>
                          <a:pt x="97" y="251"/>
                        </a:cubicBezTo>
                        <a:cubicBezTo>
                          <a:pt x="112" y="262"/>
                          <a:pt x="129" y="267"/>
                          <a:pt x="145" y="267"/>
                        </a:cubicBezTo>
                        <a:cubicBezTo>
                          <a:pt x="185" y="267"/>
                          <a:pt x="221" y="235"/>
                          <a:pt x="221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3" name="Google Shape;1410;p58">
                    <a:extLst>
                      <a:ext uri="{FF2B5EF4-FFF2-40B4-BE49-F238E27FC236}">
                        <a16:creationId xmlns:a16="http://schemas.microsoft.com/office/drawing/2014/main" id="{8124D9C6-9BFC-029D-D4DC-4E298D80F179}"/>
                      </a:ext>
                    </a:extLst>
                  </p:cNvPr>
                  <p:cNvSpPr/>
                  <p:nvPr/>
                </p:nvSpPr>
                <p:spPr>
                  <a:xfrm>
                    <a:off x="-1753909" y="2459457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28" y="224"/>
                          <a:pt x="97" y="251"/>
                        </a:cubicBezTo>
                        <a:cubicBezTo>
                          <a:pt x="112" y="263"/>
                          <a:pt x="129" y="268"/>
                          <a:pt x="145" y="268"/>
                        </a:cubicBezTo>
                        <a:cubicBezTo>
                          <a:pt x="185" y="268"/>
                          <a:pt x="220" y="235"/>
                          <a:pt x="220" y="196"/>
                        </a:cubicBezTo>
                        <a:cubicBezTo>
                          <a:pt x="220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4" name="Google Shape;1411;p58">
                    <a:extLst>
                      <a:ext uri="{FF2B5EF4-FFF2-40B4-BE49-F238E27FC236}">
                        <a16:creationId xmlns:a16="http://schemas.microsoft.com/office/drawing/2014/main" id="{9A701009-CC11-9094-3E38-18A93E525063}"/>
                      </a:ext>
                    </a:extLst>
                  </p:cNvPr>
                  <p:cNvSpPr/>
                  <p:nvPr/>
                </p:nvSpPr>
                <p:spPr>
                  <a:xfrm>
                    <a:off x="-1779393" y="2447146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4" y="0"/>
                        </a:moveTo>
                        <a:cubicBezTo>
                          <a:pt x="52" y="0"/>
                          <a:pt x="14" y="29"/>
                          <a:pt x="14" y="80"/>
                        </a:cubicBezTo>
                        <a:cubicBezTo>
                          <a:pt x="1" y="148"/>
                          <a:pt x="42" y="217"/>
                          <a:pt x="111" y="258"/>
                        </a:cubicBezTo>
                        <a:cubicBezTo>
                          <a:pt x="122" y="270"/>
                          <a:pt x="136" y="275"/>
                          <a:pt x="151" y="275"/>
                        </a:cubicBezTo>
                        <a:cubicBezTo>
                          <a:pt x="191" y="275"/>
                          <a:pt x="234" y="239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5" name="Google Shape;1412;p58">
                    <a:extLst>
                      <a:ext uri="{FF2B5EF4-FFF2-40B4-BE49-F238E27FC236}">
                        <a16:creationId xmlns:a16="http://schemas.microsoft.com/office/drawing/2014/main" id="{CFC50AAE-DF87-CA1E-FE5D-8EF5A9EA5580}"/>
                      </a:ext>
                    </a:extLst>
                  </p:cNvPr>
                  <p:cNvSpPr/>
                  <p:nvPr/>
                </p:nvSpPr>
                <p:spPr>
                  <a:xfrm>
                    <a:off x="-1803950" y="2434503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61"/>
                          <a:pt x="42" y="229"/>
                          <a:pt x="97" y="257"/>
                        </a:cubicBezTo>
                        <a:cubicBezTo>
                          <a:pt x="112" y="268"/>
                          <a:pt x="128" y="273"/>
                          <a:pt x="143" y="273"/>
                        </a:cubicBezTo>
                        <a:cubicBezTo>
                          <a:pt x="184" y="273"/>
                          <a:pt x="220" y="238"/>
                          <a:pt x="220" y="188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1413;p58">
                    <a:extLst>
                      <a:ext uri="{FF2B5EF4-FFF2-40B4-BE49-F238E27FC236}">
                        <a16:creationId xmlns:a16="http://schemas.microsoft.com/office/drawing/2014/main" id="{4EB7C3B9-D512-7101-22A1-B1294F4574A1}"/>
                      </a:ext>
                    </a:extLst>
                  </p:cNvPr>
                  <p:cNvSpPr/>
                  <p:nvPr/>
                </p:nvSpPr>
                <p:spPr>
                  <a:xfrm>
                    <a:off x="-1828508" y="2422589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6" y="258"/>
                        </a:cubicBezTo>
                        <a:cubicBezTo>
                          <a:pt x="109" y="264"/>
                          <a:pt x="121" y="267"/>
                          <a:pt x="134" y="267"/>
                        </a:cubicBezTo>
                        <a:cubicBezTo>
                          <a:pt x="178" y="267"/>
                          <a:pt x="220" y="232"/>
                          <a:pt x="220" y="189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1414;p58">
                    <a:extLst>
                      <a:ext uri="{FF2B5EF4-FFF2-40B4-BE49-F238E27FC236}">
                        <a16:creationId xmlns:a16="http://schemas.microsoft.com/office/drawing/2014/main" id="{D3B3A90B-6183-47FF-FC00-A735EBE98138}"/>
                      </a:ext>
                    </a:extLst>
                  </p:cNvPr>
                  <p:cNvSpPr/>
                  <p:nvPr/>
                </p:nvSpPr>
                <p:spPr>
                  <a:xfrm>
                    <a:off x="-1853991" y="2409417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55"/>
                          <a:pt x="42" y="224"/>
                          <a:pt x="110" y="265"/>
                        </a:cubicBezTo>
                        <a:cubicBezTo>
                          <a:pt x="119" y="271"/>
                          <a:pt x="130" y="274"/>
                          <a:pt x="142" y="274"/>
                        </a:cubicBezTo>
                        <a:cubicBezTo>
                          <a:pt x="184" y="274"/>
                          <a:pt x="234" y="239"/>
                          <a:pt x="234" y="196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8" name="Google Shape;1415;p58">
                    <a:extLst>
                      <a:ext uri="{FF2B5EF4-FFF2-40B4-BE49-F238E27FC236}">
                        <a16:creationId xmlns:a16="http://schemas.microsoft.com/office/drawing/2014/main" id="{9390373F-0FDD-291A-6814-CE2E57B5F325}"/>
                      </a:ext>
                    </a:extLst>
                  </p:cNvPr>
                  <p:cNvSpPr/>
                  <p:nvPr/>
                </p:nvSpPr>
                <p:spPr>
                  <a:xfrm>
                    <a:off x="-1878549" y="239670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41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9" name="Google Shape;1416;p58">
                    <a:extLst>
                      <a:ext uri="{FF2B5EF4-FFF2-40B4-BE49-F238E27FC236}">
                        <a16:creationId xmlns:a16="http://schemas.microsoft.com/office/drawing/2014/main" id="{4FF67105-C601-3FBA-15A0-3768CCD62590}"/>
                      </a:ext>
                    </a:extLst>
                  </p:cNvPr>
                  <p:cNvSpPr/>
                  <p:nvPr/>
                </p:nvSpPr>
                <p:spPr>
                  <a:xfrm>
                    <a:off x="-1903106" y="2383933"/>
                    <a:ext cx="15488" cy="18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2" extrusionOk="0">
                        <a:moveTo>
                          <a:pt x="77" y="1"/>
                        </a:moveTo>
                        <a:cubicBezTo>
                          <a:pt x="36" y="1"/>
                          <a:pt x="0" y="36"/>
                          <a:pt x="0" y="86"/>
                        </a:cubicBezTo>
                        <a:cubicBezTo>
                          <a:pt x="0" y="155"/>
                          <a:pt x="28" y="237"/>
                          <a:pt x="96" y="265"/>
                        </a:cubicBezTo>
                        <a:cubicBezTo>
                          <a:pt x="111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6"/>
                          <a:pt x="220" y="196"/>
                        </a:cubicBezTo>
                        <a:cubicBezTo>
                          <a:pt x="234" y="127"/>
                          <a:pt x="192" y="59"/>
                          <a:pt x="124" y="17"/>
                        </a:cubicBezTo>
                        <a:cubicBezTo>
                          <a:pt x="109" y="6"/>
                          <a:pt x="92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1417;p58">
                    <a:extLst>
                      <a:ext uri="{FF2B5EF4-FFF2-40B4-BE49-F238E27FC236}">
                        <a16:creationId xmlns:a16="http://schemas.microsoft.com/office/drawing/2014/main" id="{C3822288-4545-AB76-E1E2-9204EE0C0B0D}"/>
                      </a:ext>
                    </a:extLst>
                  </p:cNvPr>
                  <p:cNvSpPr/>
                  <p:nvPr/>
                </p:nvSpPr>
                <p:spPr>
                  <a:xfrm>
                    <a:off x="-1928590" y="2371224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110" y="278"/>
                        </a:cubicBezTo>
                        <a:cubicBezTo>
                          <a:pt x="122" y="284"/>
                          <a:pt x="134" y="287"/>
                          <a:pt x="146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22" y="6"/>
                          <a:pt x="106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1418;p58">
                    <a:extLst>
                      <a:ext uri="{FF2B5EF4-FFF2-40B4-BE49-F238E27FC236}">
                        <a16:creationId xmlns:a16="http://schemas.microsoft.com/office/drawing/2014/main" id="{9E46B48A-35D4-0F33-3717-D0F031F41B0D}"/>
                      </a:ext>
                    </a:extLst>
                  </p:cNvPr>
                  <p:cNvSpPr/>
                  <p:nvPr/>
                </p:nvSpPr>
                <p:spPr>
                  <a:xfrm>
                    <a:off x="-1953213" y="2358515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09" y="284"/>
                          <a:pt x="122" y="286"/>
                          <a:pt x="134" y="286"/>
                        </a:cubicBezTo>
                        <a:cubicBezTo>
                          <a:pt x="179" y="286"/>
                          <a:pt x="221" y="252"/>
                          <a:pt x="221" y="209"/>
                        </a:cubicBezTo>
                        <a:cubicBezTo>
                          <a:pt x="235" y="127"/>
                          <a:pt x="193" y="58"/>
                          <a:pt x="138" y="17"/>
                        </a:cubicBezTo>
                        <a:cubicBezTo>
                          <a:pt x="120" y="5"/>
                          <a:pt x="101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1419;p58">
                    <a:extLst>
                      <a:ext uri="{FF2B5EF4-FFF2-40B4-BE49-F238E27FC236}">
                        <a16:creationId xmlns:a16="http://schemas.microsoft.com/office/drawing/2014/main" id="{D6DA42BE-6487-0810-C626-38919FD37F7F}"/>
                      </a:ext>
                    </a:extLst>
                  </p:cNvPr>
                  <p:cNvSpPr/>
                  <p:nvPr/>
                </p:nvSpPr>
                <p:spPr>
                  <a:xfrm>
                    <a:off x="-1978631" y="2346270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0"/>
                        </a:moveTo>
                        <a:cubicBezTo>
                          <a:pt x="56" y="0"/>
                          <a:pt x="14" y="38"/>
                          <a:pt x="14" y="92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2" y="276"/>
                          <a:pt x="135" y="279"/>
                          <a:pt x="147" y="279"/>
                        </a:cubicBezTo>
                        <a:cubicBezTo>
                          <a:pt x="192" y="279"/>
                          <a:pt x="234" y="244"/>
                          <a:pt x="234" y="202"/>
                        </a:cubicBezTo>
                        <a:cubicBezTo>
                          <a:pt x="248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1420;p58">
                    <a:extLst>
                      <a:ext uri="{FF2B5EF4-FFF2-40B4-BE49-F238E27FC236}">
                        <a16:creationId xmlns:a16="http://schemas.microsoft.com/office/drawing/2014/main" id="{66C6F52A-B9E1-51C3-B780-849C11C76932}"/>
                      </a:ext>
                    </a:extLst>
                  </p:cNvPr>
                  <p:cNvSpPr/>
                  <p:nvPr/>
                </p:nvSpPr>
                <p:spPr>
                  <a:xfrm>
                    <a:off x="-2003254" y="2333561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101" y="0"/>
                        </a:moveTo>
                        <a:cubicBezTo>
                          <a:pt x="53" y="0"/>
                          <a:pt x="4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6" y="281"/>
                          <a:pt x="141" y="286"/>
                          <a:pt x="155" y="286"/>
                        </a:cubicBezTo>
                        <a:cubicBezTo>
                          <a:pt x="193" y="286"/>
                          <a:pt x="225" y="251"/>
                          <a:pt x="235" y="201"/>
                        </a:cubicBezTo>
                        <a:cubicBezTo>
                          <a:pt x="235" y="119"/>
                          <a:pt x="207" y="50"/>
                          <a:pt x="138" y="9"/>
                        </a:cubicBezTo>
                        <a:cubicBezTo>
                          <a:pt x="127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1421;p58">
                    <a:extLst>
                      <a:ext uri="{FF2B5EF4-FFF2-40B4-BE49-F238E27FC236}">
                        <a16:creationId xmlns:a16="http://schemas.microsoft.com/office/drawing/2014/main" id="{26D92D9E-4039-7B78-083A-46380B0A85E7}"/>
                      </a:ext>
                    </a:extLst>
                  </p:cNvPr>
                  <p:cNvSpPr/>
                  <p:nvPr/>
                </p:nvSpPr>
                <p:spPr>
                  <a:xfrm>
                    <a:off x="-2027811" y="2320786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6" y="1"/>
                        </a:moveTo>
                        <a:cubicBezTo>
                          <a:pt x="48" y="1"/>
                          <a:pt x="12" y="38"/>
                          <a:pt x="1" y="92"/>
                        </a:cubicBezTo>
                        <a:cubicBezTo>
                          <a:pt x="1" y="160"/>
                          <a:pt x="28" y="243"/>
                          <a:pt x="97" y="284"/>
                        </a:cubicBezTo>
                        <a:cubicBezTo>
                          <a:pt x="109" y="290"/>
                          <a:pt x="122" y="293"/>
                          <a:pt x="135" y="293"/>
                        </a:cubicBezTo>
                        <a:cubicBezTo>
                          <a:pt x="183" y="293"/>
                          <a:pt x="232" y="256"/>
                          <a:pt x="221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4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1422;p58">
                    <a:extLst>
                      <a:ext uri="{FF2B5EF4-FFF2-40B4-BE49-F238E27FC236}">
                        <a16:creationId xmlns:a16="http://schemas.microsoft.com/office/drawing/2014/main" id="{DC052DFD-D058-7D2C-9E2E-A9F95A7CA09A}"/>
                      </a:ext>
                    </a:extLst>
                  </p:cNvPr>
                  <p:cNvSpPr/>
                  <p:nvPr/>
                </p:nvSpPr>
                <p:spPr>
                  <a:xfrm>
                    <a:off x="-2053295" y="2308077"/>
                    <a:ext cx="16481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85" extrusionOk="0">
                        <a:moveTo>
                          <a:pt x="103" y="0"/>
                        </a:moveTo>
                        <a:cubicBezTo>
                          <a:pt x="62" y="0"/>
                          <a:pt x="25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4" y="280"/>
                          <a:pt x="138" y="284"/>
                          <a:pt x="152" y="284"/>
                        </a:cubicBezTo>
                        <a:cubicBezTo>
                          <a:pt x="195" y="284"/>
                          <a:pt x="235" y="243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7" y="3"/>
                          <a:pt x="115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" name="Google Shape;1423;p58">
                    <a:extLst>
                      <a:ext uri="{FF2B5EF4-FFF2-40B4-BE49-F238E27FC236}">
                        <a16:creationId xmlns:a16="http://schemas.microsoft.com/office/drawing/2014/main" id="{25B18841-B78D-1F67-C3CA-63A1C6B8A132}"/>
                      </a:ext>
                    </a:extLst>
                  </p:cNvPr>
                  <p:cNvSpPr/>
                  <p:nvPr/>
                </p:nvSpPr>
                <p:spPr>
                  <a:xfrm>
                    <a:off x="-2077852" y="2295302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3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7" name="Google Shape;1424;p58">
                    <a:extLst>
                      <a:ext uri="{FF2B5EF4-FFF2-40B4-BE49-F238E27FC236}">
                        <a16:creationId xmlns:a16="http://schemas.microsoft.com/office/drawing/2014/main" id="{75FF4D5E-0E7E-5E54-F672-7205FF6C4775}"/>
                      </a:ext>
                    </a:extLst>
                  </p:cNvPr>
                  <p:cNvSpPr/>
                  <p:nvPr/>
                </p:nvSpPr>
                <p:spPr>
                  <a:xfrm>
                    <a:off x="-2102409" y="228299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0" y="0"/>
                        </a:moveTo>
                        <a:cubicBezTo>
                          <a:pt x="42" y="0"/>
                          <a:pt x="11" y="35"/>
                          <a:pt x="1" y="85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6" y="289"/>
                          <a:pt x="134" y="294"/>
                          <a:pt x="150" y="294"/>
                        </a:cubicBezTo>
                        <a:cubicBezTo>
                          <a:pt x="192" y="294"/>
                          <a:pt x="220" y="259"/>
                          <a:pt x="220" y="209"/>
                        </a:cubicBezTo>
                        <a:cubicBezTo>
                          <a:pt x="234" y="127"/>
                          <a:pt x="193" y="44"/>
                          <a:pt x="124" y="17"/>
                        </a:cubicBezTo>
                        <a:cubicBezTo>
                          <a:pt x="109" y="5"/>
                          <a:pt x="94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1425;p58">
                    <a:extLst>
                      <a:ext uri="{FF2B5EF4-FFF2-40B4-BE49-F238E27FC236}">
                        <a16:creationId xmlns:a16="http://schemas.microsoft.com/office/drawing/2014/main" id="{557CD966-7DA7-160D-1619-7794DBB184EB}"/>
                      </a:ext>
                    </a:extLst>
                  </p:cNvPr>
                  <p:cNvSpPr/>
                  <p:nvPr/>
                </p:nvSpPr>
                <p:spPr>
                  <a:xfrm>
                    <a:off x="-2127893" y="2270215"/>
                    <a:ext cx="16481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3" extrusionOk="0">
                        <a:moveTo>
                          <a:pt x="95" y="1"/>
                        </a:moveTo>
                        <a:cubicBezTo>
                          <a:pt x="57" y="1"/>
                          <a:pt x="24" y="39"/>
                          <a:pt x="14" y="100"/>
                        </a:cubicBezTo>
                        <a:cubicBezTo>
                          <a:pt x="1" y="168"/>
                          <a:pt x="42" y="251"/>
                          <a:pt x="111" y="292"/>
                        </a:cubicBezTo>
                        <a:cubicBezTo>
                          <a:pt x="124" y="299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1426;p58">
                    <a:extLst>
                      <a:ext uri="{FF2B5EF4-FFF2-40B4-BE49-F238E27FC236}">
                        <a16:creationId xmlns:a16="http://schemas.microsoft.com/office/drawing/2014/main" id="{655230B0-4DC3-E0B0-438E-D44F499C64EE}"/>
                      </a:ext>
                    </a:extLst>
                  </p:cNvPr>
                  <p:cNvSpPr/>
                  <p:nvPr/>
                </p:nvSpPr>
                <p:spPr>
                  <a:xfrm>
                    <a:off x="-2152450" y="2257904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5" y="0"/>
                        </a:moveTo>
                        <a:cubicBezTo>
                          <a:pt x="53" y="0"/>
                          <a:pt x="14" y="31"/>
                          <a:pt x="14" y="93"/>
                        </a:cubicBezTo>
                        <a:cubicBezTo>
                          <a:pt x="0" y="162"/>
                          <a:pt x="42" y="244"/>
                          <a:pt x="110" y="286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4" y="4"/>
                          <a:pt x="110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1427;p58">
                    <a:extLst>
                      <a:ext uri="{FF2B5EF4-FFF2-40B4-BE49-F238E27FC236}">
                        <a16:creationId xmlns:a16="http://schemas.microsoft.com/office/drawing/2014/main" id="{42606DF1-B993-140B-9623-A52AF8C64D7A}"/>
                      </a:ext>
                    </a:extLst>
                  </p:cNvPr>
                  <p:cNvSpPr/>
                  <p:nvPr/>
                </p:nvSpPr>
                <p:spPr>
                  <a:xfrm>
                    <a:off x="-2177008" y="2245129"/>
                    <a:ext cx="1641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7" extrusionOk="0">
                        <a:moveTo>
                          <a:pt x="89" y="1"/>
                        </a:moveTo>
                        <a:cubicBezTo>
                          <a:pt x="45" y="1"/>
                          <a:pt x="14" y="32"/>
                          <a:pt x="14" y="94"/>
                        </a:cubicBezTo>
                        <a:cubicBezTo>
                          <a:pt x="0" y="176"/>
                          <a:pt x="42" y="245"/>
                          <a:pt x="110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5" y="296"/>
                          <a:pt x="234" y="266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1428;p58">
                    <a:extLst>
                      <a:ext uri="{FF2B5EF4-FFF2-40B4-BE49-F238E27FC236}">
                        <a16:creationId xmlns:a16="http://schemas.microsoft.com/office/drawing/2014/main" id="{7D226378-AAC3-26D5-DF6F-F0EF391A6B03}"/>
                      </a:ext>
                    </a:extLst>
                  </p:cNvPr>
                  <p:cNvSpPr/>
                  <p:nvPr/>
                </p:nvSpPr>
                <p:spPr>
                  <a:xfrm>
                    <a:off x="-2202491" y="2232552"/>
                    <a:ext cx="16415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0" extrusionOk="0">
                        <a:moveTo>
                          <a:pt x="103" y="0"/>
                        </a:moveTo>
                        <a:cubicBezTo>
                          <a:pt x="61" y="0"/>
                          <a:pt x="25" y="37"/>
                          <a:pt x="14" y="91"/>
                        </a:cubicBezTo>
                        <a:cubicBezTo>
                          <a:pt x="0" y="174"/>
                          <a:pt x="42" y="242"/>
                          <a:pt x="110" y="284"/>
                        </a:cubicBezTo>
                        <a:cubicBezTo>
                          <a:pt x="125" y="295"/>
                          <a:pt x="141" y="300"/>
                          <a:pt x="156" y="300"/>
                        </a:cubicBezTo>
                        <a:cubicBezTo>
                          <a:pt x="197" y="300"/>
                          <a:pt x="234" y="262"/>
                          <a:pt x="234" y="201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1429;p58">
                    <a:extLst>
                      <a:ext uri="{FF2B5EF4-FFF2-40B4-BE49-F238E27FC236}">
                        <a16:creationId xmlns:a16="http://schemas.microsoft.com/office/drawing/2014/main" id="{485D418B-F264-7769-5861-2B2ABB3BAEE9}"/>
                      </a:ext>
                    </a:extLst>
                  </p:cNvPr>
                  <p:cNvSpPr/>
                  <p:nvPr/>
                </p:nvSpPr>
                <p:spPr>
                  <a:xfrm>
                    <a:off x="-2227049" y="2219777"/>
                    <a:ext cx="15488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9" extrusionOk="0">
                        <a:moveTo>
                          <a:pt x="101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4" y="305"/>
                          <a:pt x="137" y="308"/>
                          <a:pt x="150" y="308"/>
                        </a:cubicBezTo>
                        <a:cubicBezTo>
                          <a:pt x="189" y="308"/>
                          <a:pt x="224" y="275"/>
                          <a:pt x="234" y="202"/>
                        </a:cubicBezTo>
                        <a:cubicBezTo>
                          <a:pt x="234" y="133"/>
                          <a:pt x="206" y="51"/>
                          <a:pt x="138" y="9"/>
                        </a:cubicBezTo>
                        <a:cubicBezTo>
                          <a:pt x="126" y="3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1430;p58">
                    <a:extLst>
                      <a:ext uri="{FF2B5EF4-FFF2-40B4-BE49-F238E27FC236}">
                        <a16:creationId xmlns:a16="http://schemas.microsoft.com/office/drawing/2014/main" id="{CF23660F-DBEF-F790-9CE2-F03F5DF1A683}"/>
                      </a:ext>
                    </a:extLst>
                  </p:cNvPr>
                  <p:cNvSpPr/>
                  <p:nvPr/>
                </p:nvSpPr>
                <p:spPr>
                  <a:xfrm>
                    <a:off x="-2251606" y="2207069"/>
                    <a:ext cx="15488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8" extrusionOk="0">
                        <a:moveTo>
                          <a:pt x="96" y="0"/>
                        </a:moveTo>
                        <a:cubicBezTo>
                          <a:pt x="47" y="0"/>
                          <a:pt x="11" y="37"/>
                          <a:pt x="0" y="91"/>
                        </a:cubicBezTo>
                        <a:cubicBezTo>
                          <a:pt x="0" y="174"/>
                          <a:pt x="28" y="256"/>
                          <a:pt x="96" y="298"/>
                        </a:cubicBezTo>
                        <a:cubicBezTo>
                          <a:pt x="114" y="304"/>
                          <a:pt x="130" y="308"/>
                          <a:pt x="145" y="308"/>
                        </a:cubicBezTo>
                        <a:cubicBezTo>
                          <a:pt x="190" y="308"/>
                          <a:pt x="223" y="277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4" name="Google Shape;1431;p58">
                    <a:extLst>
                      <a:ext uri="{FF2B5EF4-FFF2-40B4-BE49-F238E27FC236}">
                        <a16:creationId xmlns:a16="http://schemas.microsoft.com/office/drawing/2014/main" id="{F3B622C8-4B48-41AB-31FF-D47DA5C21CB6}"/>
                      </a:ext>
                    </a:extLst>
                  </p:cNvPr>
                  <p:cNvSpPr/>
                  <p:nvPr/>
                </p:nvSpPr>
                <p:spPr>
                  <a:xfrm>
                    <a:off x="-2277090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2" y="304"/>
                          <a:pt x="134" y="307"/>
                          <a:pt x="147" y="307"/>
                        </a:cubicBezTo>
                        <a:cubicBezTo>
                          <a:pt x="191" y="307"/>
                          <a:pt x="234" y="270"/>
                          <a:pt x="234" y="216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5" name="Google Shape;1432;p58">
                    <a:extLst>
                      <a:ext uri="{FF2B5EF4-FFF2-40B4-BE49-F238E27FC236}">
                        <a16:creationId xmlns:a16="http://schemas.microsoft.com/office/drawing/2014/main" id="{8038516D-72D9-006C-7789-73F49369A3A7}"/>
                      </a:ext>
                    </a:extLst>
                  </p:cNvPr>
                  <p:cNvSpPr/>
                  <p:nvPr/>
                </p:nvSpPr>
                <p:spPr>
                  <a:xfrm>
                    <a:off x="-2301647" y="2181982"/>
                    <a:ext cx="15488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6" extrusionOk="0">
                        <a:moveTo>
                          <a:pt x="92" y="1"/>
                        </a:moveTo>
                        <a:cubicBezTo>
                          <a:pt x="51" y="1"/>
                          <a:pt x="14" y="39"/>
                          <a:pt x="14" y="99"/>
                        </a:cubicBezTo>
                        <a:cubicBezTo>
                          <a:pt x="0" y="182"/>
                          <a:pt x="28" y="250"/>
                          <a:pt x="96" y="305"/>
                        </a:cubicBezTo>
                        <a:cubicBezTo>
                          <a:pt x="113" y="312"/>
                          <a:pt x="129" y="316"/>
                          <a:pt x="143" y="316"/>
                        </a:cubicBezTo>
                        <a:cubicBezTo>
                          <a:pt x="189" y="316"/>
                          <a:pt x="223" y="282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3" y="6"/>
                          <a:pt x="107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1433;p58">
                    <a:extLst>
                      <a:ext uri="{FF2B5EF4-FFF2-40B4-BE49-F238E27FC236}">
                        <a16:creationId xmlns:a16="http://schemas.microsoft.com/office/drawing/2014/main" id="{2A138107-F5CF-2A79-3268-FA490E70BF74}"/>
                      </a:ext>
                    </a:extLst>
                  </p:cNvPr>
                  <p:cNvSpPr/>
                  <p:nvPr/>
                </p:nvSpPr>
                <p:spPr>
                  <a:xfrm>
                    <a:off x="-2326270" y="2169273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0"/>
                        </a:moveTo>
                        <a:cubicBezTo>
                          <a:pt x="43" y="0"/>
                          <a:pt x="11" y="38"/>
                          <a:pt x="1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4" y="312"/>
                          <a:pt x="130" y="315"/>
                          <a:pt x="144" y="315"/>
                        </a:cubicBezTo>
                        <a:cubicBezTo>
                          <a:pt x="190" y="315"/>
                          <a:pt x="224" y="282"/>
                          <a:pt x="235" y="209"/>
                        </a:cubicBezTo>
                        <a:cubicBezTo>
                          <a:pt x="235" y="126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1434;p58">
                    <a:extLst>
                      <a:ext uri="{FF2B5EF4-FFF2-40B4-BE49-F238E27FC236}">
                        <a16:creationId xmlns:a16="http://schemas.microsoft.com/office/drawing/2014/main" id="{F965D9C0-20CD-1422-2CD9-8948EFF1C0F9}"/>
                      </a:ext>
                    </a:extLst>
                  </p:cNvPr>
                  <p:cNvSpPr/>
                  <p:nvPr/>
                </p:nvSpPr>
                <p:spPr>
                  <a:xfrm>
                    <a:off x="-2351754" y="2156498"/>
                    <a:ext cx="16481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4" extrusionOk="0">
                        <a:moveTo>
                          <a:pt x="95" y="1"/>
                        </a:moveTo>
                        <a:cubicBezTo>
                          <a:pt x="57" y="1"/>
                          <a:pt x="25" y="39"/>
                          <a:pt x="15" y="99"/>
                        </a:cubicBezTo>
                        <a:cubicBezTo>
                          <a:pt x="1" y="182"/>
                          <a:pt x="42" y="264"/>
                          <a:pt x="111" y="306"/>
                        </a:cubicBezTo>
                        <a:cubicBezTo>
                          <a:pt x="122" y="311"/>
                          <a:pt x="135" y="314"/>
                          <a:pt x="146" y="314"/>
                        </a:cubicBezTo>
                        <a:cubicBezTo>
                          <a:pt x="192" y="314"/>
                          <a:pt x="235" y="275"/>
                          <a:pt x="235" y="209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4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1435;p58">
                    <a:extLst>
                      <a:ext uri="{FF2B5EF4-FFF2-40B4-BE49-F238E27FC236}">
                        <a16:creationId xmlns:a16="http://schemas.microsoft.com/office/drawing/2014/main" id="{61A8D99B-D767-8978-41BC-FC4DF9383A0E}"/>
                      </a:ext>
                    </a:extLst>
                  </p:cNvPr>
                  <p:cNvSpPr/>
                  <p:nvPr/>
                </p:nvSpPr>
                <p:spPr>
                  <a:xfrm>
                    <a:off x="-2376311" y="2144186"/>
                    <a:ext cx="16481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8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75"/>
                          <a:pt x="42" y="258"/>
                          <a:pt x="111" y="299"/>
                        </a:cubicBezTo>
                        <a:cubicBezTo>
                          <a:pt x="122" y="305"/>
                          <a:pt x="134" y="308"/>
                          <a:pt x="145" y="308"/>
                        </a:cubicBezTo>
                        <a:cubicBezTo>
                          <a:pt x="187" y="308"/>
                          <a:pt x="224" y="268"/>
                          <a:pt x="235" y="203"/>
                        </a:cubicBezTo>
                        <a:cubicBezTo>
                          <a:pt x="248" y="134"/>
                          <a:pt x="207" y="52"/>
                          <a:pt x="138" y="10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1436;p58">
                    <a:extLst>
                      <a:ext uri="{FF2B5EF4-FFF2-40B4-BE49-F238E27FC236}">
                        <a16:creationId xmlns:a16="http://schemas.microsoft.com/office/drawing/2014/main" id="{75676DC4-965F-2C70-BE3E-32B6420C7E4B}"/>
                      </a:ext>
                    </a:extLst>
                  </p:cNvPr>
                  <p:cNvSpPr/>
                  <p:nvPr/>
                </p:nvSpPr>
                <p:spPr>
                  <a:xfrm>
                    <a:off x="-2400868" y="2131544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1" y="174"/>
                          <a:pt x="28" y="256"/>
                          <a:pt x="97" y="298"/>
                        </a:cubicBezTo>
                        <a:cubicBezTo>
                          <a:pt x="115" y="309"/>
                          <a:pt x="133" y="314"/>
                          <a:pt x="149" y="314"/>
                        </a:cubicBezTo>
                        <a:cubicBezTo>
                          <a:pt x="192" y="314"/>
                          <a:pt x="224" y="276"/>
                          <a:pt x="234" y="215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1437;p58">
                    <a:extLst>
                      <a:ext uri="{FF2B5EF4-FFF2-40B4-BE49-F238E27FC236}">
                        <a16:creationId xmlns:a16="http://schemas.microsoft.com/office/drawing/2014/main" id="{A197CF4D-65B0-D486-E37E-625036471219}"/>
                      </a:ext>
                    </a:extLst>
                  </p:cNvPr>
                  <p:cNvSpPr/>
                  <p:nvPr/>
                </p:nvSpPr>
                <p:spPr>
                  <a:xfrm>
                    <a:off x="-2426352" y="2118769"/>
                    <a:ext cx="16481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5" y="106"/>
                        </a:cubicBezTo>
                        <a:cubicBezTo>
                          <a:pt x="1" y="188"/>
                          <a:pt x="42" y="257"/>
                          <a:pt x="111" y="312"/>
                        </a:cubicBezTo>
                        <a:cubicBezTo>
                          <a:pt x="122" y="318"/>
                          <a:pt x="134" y="320"/>
                          <a:pt x="146" y="320"/>
                        </a:cubicBezTo>
                        <a:cubicBezTo>
                          <a:pt x="191" y="320"/>
                          <a:pt x="234" y="281"/>
                          <a:pt x="234" y="216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1438;p58">
                    <a:extLst>
                      <a:ext uri="{FF2B5EF4-FFF2-40B4-BE49-F238E27FC236}">
                        <a16:creationId xmlns:a16="http://schemas.microsoft.com/office/drawing/2014/main" id="{6ABD31F5-D360-106E-11FF-FE32539D062F}"/>
                      </a:ext>
                    </a:extLst>
                  </p:cNvPr>
                  <p:cNvSpPr/>
                  <p:nvPr/>
                </p:nvSpPr>
                <p:spPr>
                  <a:xfrm>
                    <a:off x="-1682952" y="2528628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0"/>
                        </a:moveTo>
                        <a:cubicBezTo>
                          <a:pt x="36" y="0"/>
                          <a:pt x="1" y="33"/>
                          <a:pt x="1" y="72"/>
                        </a:cubicBezTo>
                        <a:cubicBezTo>
                          <a:pt x="1" y="141"/>
                          <a:pt x="28" y="210"/>
                          <a:pt x="97" y="251"/>
                        </a:cubicBezTo>
                        <a:cubicBezTo>
                          <a:pt x="111" y="258"/>
                          <a:pt x="126" y="261"/>
                          <a:pt x="141" y="261"/>
                        </a:cubicBezTo>
                        <a:cubicBezTo>
                          <a:pt x="183" y="261"/>
                          <a:pt x="221" y="233"/>
                          <a:pt x="221" y="182"/>
                        </a:cubicBezTo>
                        <a:cubicBezTo>
                          <a:pt x="221" y="113"/>
                          <a:pt x="193" y="45"/>
                          <a:pt x="124" y="17"/>
                        </a:cubicBezTo>
                        <a:cubicBezTo>
                          <a:pt x="109" y="5"/>
                          <a:pt x="92" y="0"/>
                          <a:pt x="7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" name="Google Shape;1439;p58">
                    <a:extLst>
                      <a:ext uri="{FF2B5EF4-FFF2-40B4-BE49-F238E27FC236}">
                        <a16:creationId xmlns:a16="http://schemas.microsoft.com/office/drawing/2014/main" id="{60B753DA-A7F4-8770-0D6B-F309B4012DA0}"/>
                      </a:ext>
                    </a:extLst>
                  </p:cNvPr>
                  <p:cNvSpPr/>
                  <p:nvPr/>
                </p:nvSpPr>
                <p:spPr>
                  <a:xfrm>
                    <a:off x="-1708436" y="2516316"/>
                    <a:ext cx="15555" cy="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1" extrusionOk="0">
                        <a:moveTo>
                          <a:pt x="94" y="0"/>
                        </a:moveTo>
                        <a:cubicBezTo>
                          <a:pt x="52" y="0"/>
                          <a:pt x="15" y="28"/>
                          <a:pt x="15" y="79"/>
                        </a:cubicBezTo>
                        <a:cubicBezTo>
                          <a:pt x="1" y="148"/>
                          <a:pt x="42" y="217"/>
                          <a:pt x="111" y="244"/>
                        </a:cubicBezTo>
                        <a:cubicBezTo>
                          <a:pt x="122" y="256"/>
                          <a:pt x="137" y="261"/>
                          <a:pt x="152" y="261"/>
                        </a:cubicBezTo>
                        <a:cubicBezTo>
                          <a:pt x="191" y="261"/>
                          <a:pt x="235" y="225"/>
                          <a:pt x="235" y="176"/>
                        </a:cubicBezTo>
                        <a:cubicBezTo>
                          <a:pt x="235" y="107"/>
                          <a:pt x="193" y="38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" name="Google Shape;1440;p58">
                    <a:extLst>
                      <a:ext uri="{FF2B5EF4-FFF2-40B4-BE49-F238E27FC236}">
                        <a16:creationId xmlns:a16="http://schemas.microsoft.com/office/drawing/2014/main" id="{0B789926-7F22-FD98-43BD-7FB9A9D2727B}"/>
                      </a:ext>
                    </a:extLst>
                  </p:cNvPr>
                  <p:cNvSpPr/>
                  <p:nvPr/>
                </p:nvSpPr>
                <p:spPr>
                  <a:xfrm>
                    <a:off x="-1732993" y="25035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" name="Google Shape;1441;p58">
                    <a:extLst>
                      <a:ext uri="{FF2B5EF4-FFF2-40B4-BE49-F238E27FC236}">
                        <a16:creationId xmlns:a16="http://schemas.microsoft.com/office/drawing/2014/main" id="{FF55402A-49DD-9BF6-1D56-E1F20277E661}"/>
                      </a:ext>
                    </a:extLst>
                  </p:cNvPr>
                  <p:cNvSpPr/>
                  <p:nvPr/>
                </p:nvSpPr>
                <p:spPr>
                  <a:xfrm>
                    <a:off x="-1757550" y="2491362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79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" name="Google Shape;1442;p58">
                    <a:extLst>
                      <a:ext uri="{FF2B5EF4-FFF2-40B4-BE49-F238E27FC236}">
                        <a16:creationId xmlns:a16="http://schemas.microsoft.com/office/drawing/2014/main" id="{26206FEF-4DF6-F40A-E3C4-502FB28C50B5}"/>
                      </a:ext>
                    </a:extLst>
                  </p:cNvPr>
                  <p:cNvSpPr/>
                  <p:nvPr/>
                </p:nvSpPr>
                <p:spPr>
                  <a:xfrm>
                    <a:off x="-1783034" y="2478984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111" y="258"/>
                        </a:cubicBezTo>
                        <a:cubicBezTo>
                          <a:pt x="120" y="265"/>
                          <a:pt x="131" y="267"/>
                          <a:pt x="142" y="267"/>
                        </a:cubicBezTo>
                        <a:cubicBezTo>
                          <a:pt x="184" y="267"/>
                          <a:pt x="23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" name="Google Shape;1443;p58">
                    <a:extLst>
                      <a:ext uri="{FF2B5EF4-FFF2-40B4-BE49-F238E27FC236}">
                        <a16:creationId xmlns:a16="http://schemas.microsoft.com/office/drawing/2014/main" id="{BEEC9FE4-88B6-3414-8E52-D0F50667D691}"/>
                      </a:ext>
                    </a:extLst>
                  </p:cNvPr>
                  <p:cNvSpPr/>
                  <p:nvPr/>
                </p:nvSpPr>
                <p:spPr>
                  <a:xfrm>
                    <a:off x="-1807591" y="2466739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42" y="224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0" y="233"/>
                          <a:pt x="220" y="182"/>
                        </a:cubicBezTo>
                        <a:cubicBezTo>
                          <a:pt x="220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7" name="Google Shape;1444;p58">
                    <a:extLst>
                      <a:ext uri="{FF2B5EF4-FFF2-40B4-BE49-F238E27FC236}">
                        <a16:creationId xmlns:a16="http://schemas.microsoft.com/office/drawing/2014/main" id="{F1E055C8-2200-6972-27DB-5F5B523F476E}"/>
                      </a:ext>
                    </a:extLst>
                  </p:cNvPr>
                  <p:cNvSpPr/>
                  <p:nvPr/>
                </p:nvSpPr>
                <p:spPr>
                  <a:xfrm>
                    <a:off x="-1833075" y="245403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6"/>
                        </a:cubicBezTo>
                        <a:cubicBezTo>
                          <a:pt x="1" y="154"/>
                          <a:pt x="42" y="223"/>
                          <a:pt x="111" y="264"/>
                        </a:cubicBezTo>
                        <a:cubicBezTo>
                          <a:pt x="122" y="270"/>
                          <a:pt x="135" y="273"/>
                          <a:pt x="147" y="273"/>
                        </a:cubicBezTo>
                        <a:cubicBezTo>
                          <a:pt x="192" y="273"/>
                          <a:pt x="234" y="236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6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1445;p58">
                    <a:extLst>
                      <a:ext uri="{FF2B5EF4-FFF2-40B4-BE49-F238E27FC236}">
                        <a16:creationId xmlns:a16="http://schemas.microsoft.com/office/drawing/2014/main" id="{3A2A3766-CBC6-880A-9244-9B35441D7C76}"/>
                      </a:ext>
                    </a:extLst>
                  </p:cNvPr>
                  <p:cNvSpPr/>
                  <p:nvPr/>
                </p:nvSpPr>
                <p:spPr>
                  <a:xfrm>
                    <a:off x="-1858559" y="2442579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3" y="0"/>
                        </a:moveTo>
                        <a:cubicBezTo>
                          <a:pt x="51" y="0"/>
                          <a:pt x="14" y="26"/>
                          <a:pt x="14" y="66"/>
                        </a:cubicBezTo>
                        <a:cubicBezTo>
                          <a:pt x="1" y="149"/>
                          <a:pt x="42" y="217"/>
                          <a:pt x="111" y="259"/>
                        </a:cubicBezTo>
                        <a:cubicBezTo>
                          <a:pt x="122" y="265"/>
                          <a:pt x="135" y="267"/>
                          <a:pt x="147" y="267"/>
                        </a:cubicBezTo>
                        <a:cubicBezTo>
                          <a:pt x="192" y="267"/>
                          <a:pt x="234" y="230"/>
                          <a:pt x="234" y="176"/>
                        </a:cubicBezTo>
                        <a:cubicBezTo>
                          <a:pt x="234" y="107"/>
                          <a:pt x="207" y="39"/>
                          <a:pt x="138" y="11"/>
                        </a:cubicBezTo>
                        <a:cubicBezTo>
                          <a:pt x="123" y="4"/>
                          <a:pt x="108" y="0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1446;p58">
                    <a:extLst>
                      <a:ext uri="{FF2B5EF4-FFF2-40B4-BE49-F238E27FC236}">
                        <a16:creationId xmlns:a16="http://schemas.microsoft.com/office/drawing/2014/main" id="{AFECB05C-8E9E-5A22-6C82-597B06845A16}"/>
                      </a:ext>
                    </a:extLst>
                  </p:cNvPr>
                  <p:cNvSpPr/>
                  <p:nvPr/>
                </p:nvSpPr>
                <p:spPr>
                  <a:xfrm>
                    <a:off x="-1882189" y="2429473"/>
                    <a:ext cx="15488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75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5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1" y="271"/>
                          <a:pt x="126" y="275"/>
                          <a:pt x="140" y="275"/>
                        </a:cubicBezTo>
                        <a:cubicBezTo>
                          <a:pt x="182" y="275"/>
                          <a:pt x="220" y="246"/>
                          <a:pt x="220" y="195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1447;p58">
                    <a:extLst>
                      <a:ext uri="{FF2B5EF4-FFF2-40B4-BE49-F238E27FC236}">
                        <a16:creationId xmlns:a16="http://schemas.microsoft.com/office/drawing/2014/main" id="{2689F436-0092-F52D-DAFC-26402C69F67E}"/>
                      </a:ext>
                    </a:extLst>
                  </p:cNvPr>
                  <p:cNvSpPr/>
                  <p:nvPr/>
                </p:nvSpPr>
                <p:spPr>
                  <a:xfrm>
                    <a:off x="-1907673" y="2417227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0"/>
                        </a:cubicBezTo>
                        <a:cubicBezTo>
                          <a:pt x="122" y="276"/>
                          <a:pt x="134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34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1448;p58">
                    <a:extLst>
                      <a:ext uri="{FF2B5EF4-FFF2-40B4-BE49-F238E27FC236}">
                        <a16:creationId xmlns:a16="http://schemas.microsoft.com/office/drawing/2014/main" id="{1CE9D4CD-9BF1-5CD8-5872-E5376725A3A6}"/>
                      </a:ext>
                    </a:extLst>
                  </p:cNvPr>
                  <p:cNvSpPr/>
                  <p:nvPr/>
                </p:nvSpPr>
                <p:spPr>
                  <a:xfrm>
                    <a:off x="-1932230" y="2404518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4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41" y="229"/>
                          <a:pt x="96" y="270"/>
                        </a:cubicBezTo>
                        <a:cubicBezTo>
                          <a:pt x="112" y="281"/>
                          <a:pt x="129" y="286"/>
                          <a:pt x="145" y="286"/>
                        </a:cubicBezTo>
                        <a:cubicBezTo>
                          <a:pt x="189" y="286"/>
                          <a:pt x="230" y="251"/>
                          <a:pt x="220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8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2" name="Google Shape;1449;p58">
                    <a:extLst>
                      <a:ext uri="{FF2B5EF4-FFF2-40B4-BE49-F238E27FC236}">
                        <a16:creationId xmlns:a16="http://schemas.microsoft.com/office/drawing/2014/main" id="{C9FF9BB3-9971-A2D9-95DD-E7E76E11A9C7}"/>
                      </a:ext>
                    </a:extLst>
                  </p:cNvPr>
                  <p:cNvSpPr/>
                  <p:nvPr/>
                </p:nvSpPr>
                <p:spPr>
                  <a:xfrm>
                    <a:off x="-1957714" y="239253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6" y="1"/>
                        </a:moveTo>
                        <a:cubicBezTo>
                          <a:pt x="57" y="1"/>
                          <a:pt x="24" y="29"/>
                          <a:pt x="14" y="80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1"/>
                          <a:pt x="147" y="281"/>
                        </a:cubicBezTo>
                        <a:cubicBezTo>
                          <a:pt x="191" y="281"/>
                          <a:pt x="234" y="244"/>
                          <a:pt x="234" y="190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3" name="Google Shape;1450;p58">
                    <a:extLst>
                      <a:ext uri="{FF2B5EF4-FFF2-40B4-BE49-F238E27FC236}">
                        <a16:creationId xmlns:a16="http://schemas.microsoft.com/office/drawing/2014/main" id="{DD20CC18-5756-A717-F787-07D4834BBC48}"/>
                      </a:ext>
                    </a:extLst>
                  </p:cNvPr>
                  <p:cNvSpPr/>
                  <p:nvPr/>
                </p:nvSpPr>
                <p:spPr>
                  <a:xfrm>
                    <a:off x="-1982271" y="2379961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100" y="0"/>
                        </a:moveTo>
                        <a:cubicBezTo>
                          <a:pt x="52" y="0"/>
                          <a:pt x="3" y="37"/>
                          <a:pt x="14" y="91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3" y="280"/>
                          <a:pt x="138" y="284"/>
                          <a:pt x="152" y="284"/>
                        </a:cubicBezTo>
                        <a:cubicBezTo>
                          <a:pt x="195" y="284"/>
                          <a:pt x="234" y="243"/>
                          <a:pt x="234" y="201"/>
                        </a:cubicBezTo>
                        <a:cubicBezTo>
                          <a:pt x="234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4" name="Google Shape;1451;p58">
                    <a:extLst>
                      <a:ext uri="{FF2B5EF4-FFF2-40B4-BE49-F238E27FC236}">
                        <a16:creationId xmlns:a16="http://schemas.microsoft.com/office/drawing/2014/main" id="{E399347C-4F3E-0590-1BB5-444B0B9EEF21}"/>
                      </a:ext>
                    </a:extLst>
                  </p:cNvPr>
                  <p:cNvSpPr/>
                  <p:nvPr/>
                </p:nvSpPr>
                <p:spPr>
                  <a:xfrm>
                    <a:off x="-2006895" y="2367583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2" y="1"/>
                        </a:moveTo>
                        <a:cubicBezTo>
                          <a:pt x="48" y="1"/>
                          <a:pt x="2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2" y="287"/>
                          <a:pt x="135" y="287"/>
                        </a:cubicBezTo>
                        <a:cubicBezTo>
                          <a:pt x="183" y="287"/>
                          <a:pt x="232" y="250"/>
                          <a:pt x="221" y="196"/>
                        </a:cubicBezTo>
                        <a:cubicBezTo>
                          <a:pt x="235" y="127"/>
                          <a:pt x="193" y="44"/>
                          <a:pt x="125" y="17"/>
                        </a:cubicBezTo>
                        <a:cubicBezTo>
                          <a:pt x="110" y="6"/>
                          <a:pt x="95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5" name="Google Shape;1452;p58">
                    <a:extLst>
                      <a:ext uri="{FF2B5EF4-FFF2-40B4-BE49-F238E27FC236}">
                        <a16:creationId xmlns:a16="http://schemas.microsoft.com/office/drawing/2014/main" id="{4126025D-B41E-C1FD-6304-2EDFD20ACDEE}"/>
                      </a:ext>
                    </a:extLst>
                  </p:cNvPr>
                  <p:cNvSpPr/>
                  <p:nvPr/>
                </p:nvSpPr>
                <p:spPr>
                  <a:xfrm>
                    <a:off x="-2032312" y="2355272"/>
                    <a:ext cx="16415" cy="18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3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0"/>
                          <a:pt x="110" y="272"/>
                        </a:cubicBezTo>
                        <a:cubicBezTo>
                          <a:pt x="124" y="279"/>
                          <a:pt x="138" y="282"/>
                          <a:pt x="152" y="282"/>
                        </a:cubicBezTo>
                        <a:cubicBezTo>
                          <a:pt x="191" y="282"/>
                          <a:pt x="224" y="254"/>
                          <a:pt x="234" y="203"/>
                        </a:cubicBezTo>
                        <a:cubicBezTo>
                          <a:pt x="247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6" name="Google Shape;1453;p58">
                    <a:extLst>
                      <a:ext uri="{FF2B5EF4-FFF2-40B4-BE49-F238E27FC236}">
                        <a16:creationId xmlns:a16="http://schemas.microsoft.com/office/drawing/2014/main" id="{38906990-65FA-ACFF-1D5F-BF58C85E6AA4}"/>
                      </a:ext>
                    </a:extLst>
                  </p:cNvPr>
                  <p:cNvSpPr/>
                  <p:nvPr/>
                </p:nvSpPr>
                <p:spPr>
                  <a:xfrm>
                    <a:off x="-2056936" y="2342629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5" y="0"/>
                        </a:moveTo>
                        <a:cubicBezTo>
                          <a:pt x="44" y="0"/>
                          <a:pt x="4" y="38"/>
                          <a:pt x="15" y="92"/>
                        </a:cubicBezTo>
                        <a:cubicBezTo>
                          <a:pt x="1" y="174"/>
                          <a:pt x="42" y="243"/>
                          <a:pt x="97" y="284"/>
                        </a:cubicBezTo>
                        <a:cubicBezTo>
                          <a:pt x="112" y="290"/>
                          <a:pt x="126" y="293"/>
                          <a:pt x="140" y="293"/>
                        </a:cubicBezTo>
                        <a:cubicBezTo>
                          <a:pt x="192" y="293"/>
                          <a:pt x="235" y="256"/>
                          <a:pt x="235" y="202"/>
                        </a:cubicBezTo>
                        <a:cubicBezTo>
                          <a:pt x="235" y="119"/>
                          <a:pt x="193" y="50"/>
                          <a:pt x="138" y="9"/>
                        </a:cubicBezTo>
                        <a:cubicBezTo>
                          <a:pt x="124" y="3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7" name="Google Shape;1454;p58">
                    <a:extLst>
                      <a:ext uri="{FF2B5EF4-FFF2-40B4-BE49-F238E27FC236}">
                        <a16:creationId xmlns:a16="http://schemas.microsoft.com/office/drawing/2014/main" id="{A6D115F8-6DEF-F717-24BB-7510629C85C2}"/>
                      </a:ext>
                    </a:extLst>
                  </p:cNvPr>
                  <p:cNvSpPr/>
                  <p:nvPr/>
                </p:nvSpPr>
                <p:spPr>
                  <a:xfrm>
                    <a:off x="-2081493" y="2330715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4" y="0"/>
                        </a:moveTo>
                        <a:cubicBezTo>
                          <a:pt x="45" y="0"/>
                          <a:pt x="11" y="31"/>
                          <a:pt x="1" y="93"/>
                        </a:cubicBezTo>
                        <a:cubicBezTo>
                          <a:pt x="1" y="162"/>
                          <a:pt x="28" y="230"/>
                          <a:pt x="97" y="272"/>
                        </a:cubicBezTo>
                        <a:cubicBezTo>
                          <a:pt x="116" y="283"/>
                          <a:pt x="134" y="288"/>
                          <a:pt x="150" y="288"/>
                        </a:cubicBezTo>
                        <a:cubicBezTo>
                          <a:pt x="192" y="288"/>
                          <a:pt x="221" y="253"/>
                          <a:pt x="221" y="203"/>
                        </a:cubicBezTo>
                        <a:cubicBezTo>
                          <a:pt x="234" y="120"/>
                          <a:pt x="193" y="52"/>
                          <a:pt x="124" y="10"/>
                        </a:cubicBezTo>
                        <a:cubicBezTo>
                          <a:pt x="111" y="4"/>
                          <a:pt x="97" y="0"/>
                          <a:pt x="8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1455;p58">
                    <a:extLst>
                      <a:ext uri="{FF2B5EF4-FFF2-40B4-BE49-F238E27FC236}">
                        <a16:creationId xmlns:a16="http://schemas.microsoft.com/office/drawing/2014/main" id="{31093D93-6BAF-48B3-5D6D-52127B5AC795}"/>
                      </a:ext>
                    </a:extLst>
                  </p:cNvPr>
                  <p:cNvSpPr/>
                  <p:nvPr/>
                </p:nvSpPr>
                <p:spPr>
                  <a:xfrm>
                    <a:off x="-2106977" y="2317940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1"/>
                        </a:moveTo>
                        <a:cubicBezTo>
                          <a:pt x="58" y="1"/>
                          <a:pt x="25" y="32"/>
                          <a:pt x="15" y="93"/>
                        </a:cubicBezTo>
                        <a:cubicBezTo>
                          <a:pt x="1" y="162"/>
                          <a:pt x="42" y="245"/>
                          <a:pt x="111" y="286"/>
                        </a:cubicBezTo>
                        <a:cubicBezTo>
                          <a:pt x="125" y="293"/>
                          <a:pt x="138" y="296"/>
                          <a:pt x="151" y="296"/>
                        </a:cubicBezTo>
                        <a:cubicBezTo>
                          <a:pt x="191" y="296"/>
                          <a:pt x="224" y="265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1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1456;p58">
                    <a:extLst>
                      <a:ext uri="{FF2B5EF4-FFF2-40B4-BE49-F238E27FC236}">
                        <a16:creationId xmlns:a16="http://schemas.microsoft.com/office/drawing/2014/main" id="{9E798576-D4F2-CA12-5007-655F76F079F9}"/>
                      </a:ext>
                    </a:extLst>
                  </p:cNvPr>
                  <p:cNvSpPr/>
                  <p:nvPr/>
                </p:nvSpPr>
                <p:spPr>
                  <a:xfrm>
                    <a:off x="-2131534" y="2305297"/>
                    <a:ext cx="16481" cy="1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1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5" y="295"/>
                          <a:pt x="141" y="301"/>
                          <a:pt x="156" y="301"/>
                        </a:cubicBezTo>
                        <a:cubicBezTo>
                          <a:pt x="198" y="301"/>
                          <a:pt x="234" y="262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1457;p58">
                    <a:extLst>
                      <a:ext uri="{FF2B5EF4-FFF2-40B4-BE49-F238E27FC236}">
                        <a16:creationId xmlns:a16="http://schemas.microsoft.com/office/drawing/2014/main" id="{A05809EB-2E81-B572-A638-A15B4D337D44}"/>
                      </a:ext>
                    </a:extLst>
                  </p:cNvPr>
                  <p:cNvSpPr/>
                  <p:nvPr/>
                </p:nvSpPr>
                <p:spPr>
                  <a:xfrm>
                    <a:off x="-2157018" y="2293382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6" y="296"/>
                          <a:pt x="234" y="265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1458;p58">
                    <a:extLst>
                      <a:ext uri="{FF2B5EF4-FFF2-40B4-BE49-F238E27FC236}">
                        <a16:creationId xmlns:a16="http://schemas.microsoft.com/office/drawing/2014/main" id="{2487C50A-D1FE-1267-2EBE-15229F3B620C}"/>
                      </a:ext>
                    </a:extLst>
                  </p:cNvPr>
                  <p:cNvSpPr/>
                  <p:nvPr/>
                </p:nvSpPr>
                <p:spPr>
                  <a:xfrm>
                    <a:off x="-2181575" y="228074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102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0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2" name="Google Shape;1459;p58">
                    <a:extLst>
                      <a:ext uri="{FF2B5EF4-FFF2-40B4-BE49-F238E27FC236}">
                        <a16:creationId xmlns:a16="http://schemas.microsoft.com/office/drawing/2014/main" id="{3127CF91-0230-FA92-62D1-05CD48290872}"/>
                      </a:ext>
                    </a:extLst>
                  </p:cNvPr>
                  <p:cNvSpPr/>
                  <p:nvPr/>
                </p:nvSpPr>
                <p:spPr>
                  <a:xfrm>
                    <a:off x="-2206132" y="2268428"/>
                    <a:ext cx="15555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2" extrusionOk="0">
                        <a:moveTo>
                          <a:pt x="86" y="0"/>
                        </a:moveTo>
                        <a:cubicBezTo>
                          <a:pt x="43" y="0"/>
                          <a:pt x="11" y="39"/>
                          <a:pt x="0" y="99"/>
                        </a:cubicBezTo>
                        <a:cubicBezTo>
                          <a:pt x="0" y="168"/>
                          <a:pt x="28" y="250"/>
                          <a:pt x="97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3" name="Google Shape;1460;p58">
                    <a:extLst>
                      <a:ext uri="{FF2B5EF4-FFF2-40B4-BE49-F238E27FC236}">
                        <a16:creationId xmlns:a16="http://schemas.microsoft.com/office/drawing/2014/main" id="{7045D9A2-1F8D-3482-5DF1-86F0884FD2C8}"/>
                      </a:ext>
                    </a:extLst>
                  </p:cNvPr>
                  <p:cNvSpPr/>
                  <p:nvPr/>
                </p:nvSpPr>
                <p:spPr>
                  <a:xfrm>
                    <a:off x="-2231616" y="2256050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7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7"/>
                          <a:pt x="141" y="302"/>
                          <a:pt x="156" y="302"/>
                        </a:cubicBezTo>
                        <a:cubicBezTo>
                          <a:pt x="197" y="302"/>
                          <a:pt x="234" y="264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1461;p58">
                    <a:extLst>
                      <a:ext uri="{FF2B5EF4-FFF2-40B4-BE49-F238E27FC236}">
                        <a16:creationId xmlns:a16="http://schemas.microsoft.com/office/drawing/2014/main" id="{48474C57-5CE5-FC42-AE59-4551B148B04F}"/>
                      </a:ext>
                    </a:extLst>
                  </p:cNvPr>
                  <p:cNvSpPr/>
                  <p:nvPr/>
                </p:nvSpPr>
                <p:spPr>
                  <a:xfrm>
                    <a:off x="-2256173" y="2243540"/>
                    <a:ext cx="1555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6" extrusionOk="0">
                        <a:moveTo>
                          <a:pt x="107" y="1"/>
                        </a:moveTo>
                        <a:cubicBezTo>
                          <a:pt x="60" y="1"/>
                          <a:pt x="14" y="48"/>
                          <a:pt x="14" y="104"/>
                        </a:cubicBezTo>
                        <a:cubicBezTo>
                          <a:pt x="0" y="173"/>
                          <a:pt x="42" y="255"/>
                          <a:pt x="97" y="296"/>
                        </a:cubicBezTo>
                        <a:cubicBezTo>
                          <a:pt x="111" y="302"/>
                          <a:pt x="125" y="305"/>
                          <a:pt x="139" y="305"/>
                        </a:cubicBezTo>
                        <a:cubicBezTo>
                          <a:pt x="187" y="305"/>
                          <a:pt x="223" y="268"/>
                          <a:pt x="234" y="214"/>
                        </a:cubicBezTo>
                        <a:cubicBezTo>
                          <a:pt x="234" y="131"/>
                          <a:pt x="207" y="49"/>
                          <a:pt x="138" y="8"/>
                        </a:cubicBezTo>
                        <a:cubicBezTo>
                          <a:pt x="128" y="3"/>
                          <a:pt x="118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1462;p58">
                    <a:extLst>
                      <a:ext uri="{FF2B5EF4-FFF2-40B4-BE49-F238E27FC236}">
                        <a16:creationId xmlns:a16="http://schemas.microsoft.com/office/drawing/2014/main" id="{5134ECEB-E46B-14B6-E7B9-CF3CE3432DB9}"/>
                      </a:ext>
                    </a:extLst>
                  </p:cNvPr>
                  <p:cNvSpPr/>
                  <p:nvPr/>
                </p:nvSpPr>
                <p:spPr>
                  <a:xfrm>
                    <a:off x="-2280730" y="2231096"/>
                    <a:ext cx="15488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5" extrusionOk="0">
                        <a:moveTo>
                          <a:pt x="86" y="1"/>
                        </a:moveTo>
                        <a:cubicBezTo>
                          <a:pt x="42" y="1"/>
                          <a:pt x="10" y="39"/>
                          <a:pt x="0" y="100"/>
                        </a:cubicBezTo>
                        <a:cubicBezTo>
                          <a:pt x="0" y="182"/>
                          <a:pt x="28" y="251"/>
                          <a:pt x="96" y="306"/>
                        </a:cubicBezTo>
                        <a:cubicBezTo>
                          <a:pt x="111" y="311"/>
                          <a:pt x="125" y="314"/>
                          <a:pt x="137" y="314"/>
                        </a:cubicBezTo>
                        <a:cubicBezTo>
                          <a:pt x="186" y="314"/>
                          <a:pt x="220" y="275"/>
                          <a:pt x="220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1"/>
                          <a:pt x="8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1463;p58">
                    <a:extLst>
                      <a:ext uri="{FF2B5EF4-FFF2-40B4-BE49-F238E27FC236}">
                        <a16:creationId xmlns:a16="http://schemas.microsoft.com/office/drawing/2014/main" id="{7CA5732F-02D0-3602-1499-4701A50C5C57}"/>
                      </a:ext>
                    </a:extLst>
                  </p:cNvPr>
                  <p:cNvSpPr/>
                  <p:nvPr/>
                </p:nvSpPr>
                <p:spPr>
                  <a:xfrm>
                    <a:off x="-2306214" y="2218917"/>
                    <a:ext cx="1641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6" extrusionOk="0">
                        <a:moveTo>
                          <a:pt x="104" y="0"/>
                        </a:moveTo>
                        <a:cubicBezTo>
                          <a:pt x="62" y="0"/>
                          <a:pt x="25" y="40"/>
                          <a:pt x="14" y="105"/>
                        </a:cubicBezTo>
                        <a:cubicBezTo>
                          <a:pt x="0" y="174"/>
                          <a:pt x="42" y="256"/>
                          <a:pt x="110" y="297"/>
                        </a:cubicBezTo>
                        <a:cubicBezTo>
                          <a:pt x="122" y="303"/>
                          <a:pt x="134" y="306"/>
                          <a:pt x="145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1464;p58">
                    <a:extLst>
                      <a:ext uri="{FF2B5EF4-FFF2-40B4-BE49-F238E27FC236}">
                        <a16:creationId xmlns:a16="http://schemas.microsoft.com/office/drawing/2014/main" id="{5FE8B764-016F-C87A-8F32-1D5800617D76}"/>
                      </a:ext>
                    </a:extLst>
                  </p:cNvPr>
                  <p:cNvSpPr/>
                  <p:nvPr/>
                </p:nvSpPr>
                <p:spPr>
                  <a:xfrm>
                    <a:off x="-2330771" y="2206142"/>
                    <a:ext cx="15488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1" extrusionOk="0">
                        <a:moveTo>
                          <a:pt x="102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0" y="188"/>
                          <a:pt x="28" y="257"/>
                          <a:pt x="96" y="312"/>
                        </a:cubicBezTo>
                        <a:cubicBezTo>
                          <a:pt x="111" y="317"/>
                          <a:pt x="124" y="320"/>
                          <a:pt x="137" y="320"/>
                        </a:cubicBezTo>
                        <a:cubicBezTo>
                          <a:pt x="186" y="320"/>
                          <a:pt x="223" y="281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1465;p58">
                    <a:extLst>
                      <a:ext uri="{FF2B5EF4-FFF2-40B4-BE49-F238E27FC236}">
                        <a16:creationId xmlns:a16="http://schemas.microsoft.com/office/drawing/2014/main" id="{6A669597-147B-BADB-4D69-C30BBEEC3276}"/>
                      </a:ext>
                    </a:extLst>
                  </p:cNvPr>
                  <p:cNvSpPr/>
                  <p:nvPr/>
                </p:nvSpPr>
                <p:spPr>
                  <a:xfrm>
                    <a:off x="-2356255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5" y="304"/>
                          <a:pt x="138" y="307"/>
                          <a:pt x="151" y="307"/>
                        </a:cubicBezTo>
                        <a:cubicBezTo>
                          <a:pt x="200" y="307"/>
                          <a:pt x="234" y="267"/>
                          <a:pt x="234" y="202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1466;p58">
                    <a:extLst>
                      <a:ext uri="{FF2B5EF4-FFF2-40B4-BE49-F238E27FC236}">
                        <a16:creationId xmlns:a16="http://schemas.microsoft.com/office/drawing/2014/main" id="{44953B0E-A53F-65AA-CE88-9BBF20564317}"/>
                      </a:ext>
                    </a:extLst>
                  </p:cNvPr>
                  <p:cNvSpPr/>
                  <p:nvPr/>
                </p:nvSpPr>
                <p:spPr>
                  <a:xfrm>
                    <a:off x="-2380812" y="2181585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04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2" y="317"/>
                          <a:pt x="133" y="320"/>
                          <a:pt x="144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48" y="133"/>
                          <a:pt x="206" y="64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1467;p58">
                    <a:extLst>
                      <a:ext uri="{FF2B5EF4-FFF2-40B4-BE49-F238E27FC236}">
                        <a16:creationId xmlns:a16="http://schemas.microsoft.com/office/drawing/2014/main" id="{15CF7E06-2EF3-C13A-7B23-9FB5B629506D}"/>
                      </a:ext>
                    </a:extLst>
                  </p:cNvPr>
                  <p:cNvSpPr/>
                  <p:nvPr/>
                </p:nvSpPr>
                <p:spPr>
                  <a:xfrm>
                    <a:off x="-2405435" y="2169273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7" y="0"/>
                        </a:moveTo>
                        <a:cubicBezTo>
                          <a:pt x="44" y="0"/>
                          <a:pt x="15" y="38"/>
                          <a:pt x="15" y="99"/>
                        </a:cubicBezTo>
                        <a:cubicBezTo>
                          <a:pt x="1" y="181"/>
                          <a:pt x="28" y="264"/>
                          <a:pt x="97" y="305"/>
                        </a:cubicBezTo>
                        <a:cubicBezTo>
                          <a:pt x="112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5" y="209"/>
                        </a:cubicBezTo>
                        <a:cubicBezTo>
                          <a:pt x="235" y="140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1468;p58">
                    <a:extLst>
                      <a:ext uri="{FF2B5EF4-FFF2-40B4-BE49-F238E27FC236}">
                        <a16:creationId xmlns:a16="http://schemas.microsoft.com/office/drawing/2014/main" id="{EABC1A45-366F-3BBB-6F61-4FD86637834F}"/>
                      </a:ext>
                    </a:extLst>
                  </p:cNvPr>
                  <p:cNvSpPr/>
                  <p:nvPr/>
                </p:nvSpPr>
                <p:spPr>
                  <a:xfrm>
                    <a:off x="-2430853" y="2157028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10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1" y="317"/>
                          <a:pt x="134" y="320"/>
                          <a:pt x="145" y="320"/>
                        </a:cubicBezTo>
                        <a:cubicBezTo>
                          <a:pt x="191" y="320"/>
                          <a:pt x="234" y="280"/>
                          <a:pt x="234" y="215"/>
                        </a:cubicBezTo>
                        <a:cubicBezTo>
                          <a:pt x="247" y="133"/>
                          <a:pt x="206" y="50"/>
                          <a:pt x="151" y="9"/>
                        </a:cubicBezTo>
                        <a:cubicBezTo>
                          <a:pt x="137" y="3"/>
                          <a:pt x="123" y="0"/>
                          <a:pt x="11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1469;p58">
                    <a:extLst>
                      <a:ext uri="{FF2B5EF4-FFF2-40B4-BE49-F238E27FC236}">
                        <a16:creationId xmlns:a16="http://schemas.microsoft.com/office/drawing/2014/main" id="{254E6833-A54A-6A49-AF90-A976C6EA30B5}"/>
                      </a:ext>
                    </a:extLst>
                  </p:cNvPr>
                  <p:cNvSpPr/>
                  <p:nvPr/>
                </p:nvSpPr>
                <p:spPr>
                  <a:xfrm>
                    <a:off x="-1687519" y="2559142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1"/>
                        </a:moveTo>
                        <a:cubicBezTo>
                          <a:pt x="57" y="1"/>
                          <a:pt x="15" y="36"/>
                          <a:pt x="15" y="78"/>
                        </a:cubicBezTo>
                        <a:cubicBezTo>
                          <a:pt x="1" y="147"/>
                          <a:pt x="42" y="216"/>
                          <a:pt x="111" y="257"/>
                        </a:cubicBezTo>
                        <a:cubicBezTo>
                          <a:pt x="120" y="263"/>
                          <a:pt x="130" y="266"/>
                          <a:pt x="141" y="266"/>
                        </a:cubicBezTo>
                        <a:cubicBezTo>
                          <a:pt x="180" y="266"/>
                          <a:pt x="224" y="231"/>
                          <a:pt x="235" y="188"/>
                        </a:cubicBezTo>
                        <a:cubicBezTo>
                          <a:pt x="235" y="120"/>
                          <a:pt x="193" y="51"/>
                          <a:pt x="138" y="10"/>
                        </a:cubicBezTo>
                        <a:cubicBezTo>
                          <a:pt x="126" y="4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3" name="Google Shape;1470;p58">
                    <a:extLst>
                      <a:ext uri="{FF2B5EF4-FFF2-40B4-BE49-F238E27FC236}">
                        <a16:creationId xmlns:a16="http://schemas.microsoft.com/office/drawing/2014/main" id="{59A04C85-8B57-FD81-33B4-A8D4F5D7BBD2}"/>
                      </a:ext>
                    </a:extLst>
                  </p:cNvPr>
                  <p:cNvSpPr/>
                  <p:nvPr/>
                </p:nvSpPr>
                <p:spPr>
                  <a:xfrm>
                    <a:off x="-1712076" y="2547228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4" y="1"/>
                        </a:moveTo>
                        <a:cubicBezTo>
                          <a:pt x="51" y="1"/>
                          <a:pt x="11" y="29"/>
                          <a:pt x="1" y="80"/>
                        </a:cubicBezTo>
                        <a:cubicBezTo>
                          <a:pt x="1" y="149"/>
                          <a:pt x="42" y="217"/>
                          <a:pt x="97" y="258"/>
                        </a:cubicBezTo>
                        <a:cubicBezTo>
                          <a:pt x="109" y="265"/>
                          <a:pt x="122" y="267"/>
                          <a:pt x="136" y="267"/>
                        </a:cubicBezTo>
                        <a:cubicBezTo>
                          <a:pt x="184" y="267"/>
                          <a:pt x="235" y="233"/>
                          <a:pt x="235" y="190"/>
                        </a:cubicBezTo>
                        <a:cubicBezTo>
                          <a:pt x="235" y="107"/>
                          <a:pt x="193" y="52"/>
                          <a:pt x="138" y="11"/>
                        </a:cubicBezTo>
                        <a:cubicBezTo>
                          <a:pt x="124" y="4"/>
                          <a:pt x="109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4" name="Google Shape;1471;p58">
                    <a:extLst>
                      <a:ext uri="{FF2B5EF4-FFF2-40B4-BE49-F238E27FC236}">
                        <a16:creationId xmlns:a16="http://schemas.microsoft.com/office/drawing/2014/main" id="{CAA7A33F-D4D6-5C28-FB72-D1C905C29B42}"/>
                      </a:ext>
                    </a:extLst>
                  </p:cNvPr>
                  <p:cNvSpPr/>
                  <p:nvPr/>
                </p:nvSpPr>
                <p:spPr>
                  <a:xfrm>
                    <a:off x="-1736633" y="253498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42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34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5" name="Google Shape;1472;p58">
                    <a:extLst>
                      <a:ext uri="{FF2B5EF4-FFF2-40B4-BE49-F238E27FC236}">
                        <a16:creationId xmlns:a16="http://schemas.microsoft.com/office/drawing/2014/main" id="{C0B48092-5932-E1B9-FF87-E782F74B8242}"/>
                      </a:ext>
                    </a:extLst>
                  </p:cNvPr>
                  <p:cNvSpPr/>
                  <p:nvPr/>
                </p:nvSpPr>
                <p:spPr>
                  <a:xfrm>
                    <a:off x="-1762117" y="2522803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0"/>
                        </a:moveTo>
                        <a:cubicBezTo>
                          <a:pt x="56" y="0"/>
                          <a:pt x="15" y="35"/>
                          <a:pt x="15" y="78"/>
                        </a:cubicBezTo>
                        <a:cubicBezTo>
                          <a:pt x="1" y="146"/>
                          <a:pt x="42" y="215"/>
                          <a:pt x="111" y="256"/>
                        </a:cubicBezTo>
                        <a:cubicBezTo>
                          <a:pt x="123" y="262"/>
                          <a:pt x="136" y="265"/>
                          <a:pt x="148" y="265"/>
                        </a:cubicBezTo>
                        <a:cubicBezTo>
                          <a:pt x="193" y="265"/>
                          <a:pt x="234" y="231"/>
                          <a:pt x="234" y="188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6" name="Google Shape;1473;p58">
                    <a:extLst>
                      <a:ext uri="{FF2B5EF4-FFF2-40B4-BE49-F238E27FC236}">
                        <a16:creationId xmlns:a16="http://schemas.microsoft.com/office/drawing/2014/main" id="{8541F900-D658-51F1-79A1-B03F77F084D9}"/>
                      </a:ext>
                    </a:extLst>
                  </p:cNvPr>
                  <p:cNvSpPr/>
                  <p:nvPr/>
                </p:nvSpPr>
                <p:spPr>
                  <a:xfrm>
                    <a:off x="-1786674" y="251082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6" y="1"/>
                          <a:pt x="1" y="29"/>
                          <a:pt x="1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" name="Google Shape;1474;p58">
                    <a:extLst>
                      <a:ext uri="{FF2B5EF4-FFF2-40B4-BE49-F238E27FC236}">
                        <a16:creationId xmlns:a16="http://schemas.microsoft.com/office/drawing/2014/main" id="{DB16A6DD-1D26-CDF5-6036-15ED44600BC0}"/>
                      </a:ext>
                    </a:extLst>
                  </p:cNvPr>
                  <p:cNvSpPr/>
                  <p:nvPr/>
                </p:nvSpPr>
                <p:spPr>
                  <a:xfrm>
                    <a:off x="-1811232" y="2498643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3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93" y="44"/>
                          <a:pt x="124" y="16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" name="Google Shape;1475;p58">
                    <a:extLst>
                      <a:ext uri="{FF2B5EF4-FFF2-40B4-BE49-F238E27FC236}">
                        <a16:creationId xmlns:a16="http://schemas.microsoft.com/office/drawing/2014/main" id="{A3344989-1BAF-FD9C-B3E7-83D32A00AE27}"/>
                      </a:ext>
                    </a:extLst>
                  </p:cNvPr>
                  <p:cNvSpPr/>
                  <p:nvPr/>
                </p:nvSpPr>
                <p:spPr>
                  <a:xfrm>
                    <a:off x="-1836715" y="248600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0" y="1"/>
                        </a:moveTo>
                        <a:cubicBezTo>
                          <a:pt x="41" y="1"/>
                          <a:pt x="4" y="45"/>
                          <a:pt x="14" y="98"/>
                        </a:cubicBezTo>
                        <a:cubicBezTo>
                          <a:pt x="1" y="166"/>
                          <a:pt x="42" y="235"/>
                          <a:pt x="111" y="262"/>
                        </a:cubicBezTo>
                        <a:cubicBezTo>
                          <a:pt x="125" y="270"/>
                          <a:pt x="140" y="273"/>
                          <a:pt x="154" y="273"/>
                        </a:cubicBezTo>
                        <a:cubicBezTo>
                          <a:pt x="196" y="273"/>
                          <a:pt x="234" y="245"/>
                          <a:pt x="234" y="194"/>
                        </a:cubicBezTo>
                        <a:cubicBezTo>
                          <a:pt x="234" y="125"/>
                          <a:pt x="193" y="43"/>
                          <a:pt x="138" y="15"/>
                        </a:cubicBezTo>
                        <a:cubicBezTo>
                          <a:pt x="122" y="5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9" name="Google Shape;1476;p58">
                    <a:extLst>
                      <a:ext uri="{FF2B5EF4-FFF2-40B4-BE49-F238E27FC236}">
                        <a16:creationId xmlns:a16="http://schemas.microsoft.com/office/drawing/2014/main" id="{D50A82B6-1560-86ED-10FA-5ABC646975A2}"/>
                      </a:ext>
                    </a:extLst>
                  </p:cNvPr>
                  <p:cNvSpPr/>
                  <p:nvPr/>
                </p:nvSpPr>
                <p:spPr>
                  <a:xfrm>
                    <a:off x="-1861273" y="2474549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47"/>
                          <a:pt x="42" y="216"/>
                          <a:pt x="97" y="257"/>
                        </a:cubicBezTo>
                        <a:cubicBezTo>
                          <a:pt x="109" y="263"/>
                          <a:pt x="121" y="266"/>
                          <a:pt x="134" y="266"/>
                        </a:cubicBezTo>
                        <a:cubicBezTo>
                          <a:pt x="178" y="266"/>
                          <a:pt x="220" y="231"/>
                          <a:pt x="220" y="188"/>
                        </a:cubicBezTo>
                        <a:cubicBezTo>
                          <a:pt x="234" y="106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0" name="Google Shape;1477;p58">
                    <a:extLst>
                      <a:ext uri="{FF2B5EF4-FFF2-40B4-BE49-F238E27FC236}">
                        <a16:creationId xmlns:a16="http://schemas.microsoft.com/office/drawing/2014/main" id="{A176F9F9-96CD-B1C9-A155-64F5F8C7EF04}"/>
                      </a:ext>
                    </a:extLst>
                  </p:cNvPr>
                  <p:cNvSpPr/>
                  <p:nvPr/>
                </p:nvSpPr>
                <p:spPr>
                  <a:xfrm>
                    <a:off x="-1886756" y="2462237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3" y="270"/>
                          <a:pt x="135" y="273"/>
                          <a:pt x="148" y="273"/>
                        </a:cubicBezTo>
                        <a:cubicBezTo>
                          <a:pt x="192" y="273"/>
                          <a:pt x="234" y="238"/>
                          <a:pt x="234" y="195"/>
                        </a:cubicBezTo>
                        <a:cubicBezTo>
                          <a:pt x="234" y="113"/>
                          <a:pt x="207" y="44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1" name="Google Shape;1478;p58">
                    <a:extLst>
                      <a:ext uri="{FF2B5EF4-FFF2-40B4-BE49-F238E27FC236}">
                        <a16:creationId xmlns:a16="http://schemas.microsoft.com/office/drawing/2014/main" id="{D3C44457-11A7-146D-FBDB-32B188AF40D0}"/>
                      </a:ext>
                    </a:extLst>
                  </p:cNvPr>
                  <p:cNvSpPr/>
                  <p:nvPr/>
                </p:nvSpPr>
                <p:spPr>
                  <a:xfrm>
                    <a:off x="-1911314" y="2449992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0" y="1"/>
                        </a:moveTo>
                        <a:cubicBezTo>
                          <a:pt x="51" y="1"/>
                          <a:pt x="0" y="38"/>
                          <a:pt x="0" y="92"/>
                        </a:cubicBezTo>
                        <a:cubicBezTo>
                          <a:pt x="0" y="160"/>
                          <a:pt x="42" y="229"/>
                          <a:pt x="97" y="270"/>
                        </a:cubicBezTo>
                        <a:cubicBezTo>
                          <a:pt x="109" y="276"/>
                          <a:pt x="122" y="279"/>
                          <a:pt x="136" y="279"/>
                        </a:cubicBezTo>
                        <a:cubicBezTo>
                          <a:pt x="184" y="279"/>
                          <a:pt x="234" y="245"/>
                          <a:pt x="234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" name="Google Shape;1479;p58">
                    <a:extLst>
                      <a:ext uri="{FF2B5EF4-FFF2-40B4-BE49-F238E27FC236}">
                        <a16:creationId xmlns:a16="http://schemas.microsoft.com/office/drawing/2014/main" id="{D020C304-45A5-7D0A-7572-5CB92D61AE52}"/>
                      </a:ext>
                    </a:extLst>
                  </p:cNvPr>
                  <p:cNvSpPr/>
                  <p:nvPr/>
                </p:nvSpPr>
                <p:spPr>
                  <a:xfrm>
                    <a:off x="-1936797" y="2438144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48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" name="Google Shape;1480;p58">
                    <a:extLst>
                      <a:ext uri="{FF2B5EF4-FFF2-40B4-BE49-F238E27FC236}">
                        <a16:creationId xmlns:a16="http://schemas.microsoft.com/office/drawing/2014/main" id="{7395148D-54C5-B8C0-FE84-D3E01A810FEA}"/>
                      </a:ext>
                    </a:extLst>
                  </p:cNvPr>
                  <p:cNvSpPr/>
                  <p:nvPr/>
                </p:nvSpPr>
                <p:spPr>
                  <a:xfrm>
                    <a:off x="-1961355" y="2425832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9" y="0"/>
                        </a:moveTo>
                        <a:cubicBezTo>
                          <a:pt x="45" y="0"/>
                          <a:pt x="4" y="36"/>
                          <a:pt x="14" y="85"/>
                        </a:cubicBezTo>
                        <a:cubicBezTo>
                          <a:pt x="0" y="168"/>
                          <a:pt x="42" y="237"/>
                          <a:pt x="110" y="278"/>
                        </a:cubicBezTo>
                        <a:cubicBezTo>
                          <a:pt x="122" y="284"/>
                          <a:pt x="134" y="287"/>
                          <a:pt x="147" y="287"/>
                        </a:cubicBezTo>
                        <a:cubicBezTo>
                          <a:pt x="191" y="287"/>
                          <a:pt x="234" y="250"/>
                          <a:pt x="234" y="195"/>
                        </a:cubicBezTo>
                        <a:cubicBezTo>
                          <a:pt x="234" y="127"/>
                          <a:pt x="206" y="44"/>
                          <a:pt x="138" y="17"/>
                        </a:cubicBezTo>
                        <a:cubicBezTo>
                          <a:pt x="123" y="5"/>
                          <a:pt x="105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" name="Google Shape;1481;p58">
                    <a:extLst>
                      <a:ext uri="{FF2B5EF4-FFF2-40B4-BE49-F238E27FC236}">
                        <a16:creationId xmlns:a16="http://schemas.microsoft.com/office/drawing/2014/main" id="{B4B1C321-799A-F7DF-23A5-CE044F494AA0}"/>
                      </a:ext>
                    </a:extLst>
                  </p:cNvPr>
                  <p:cNvSpPr/>
                  <p:nvPr/>
                </p:nvSpPr>
                <p:spPr>
                  <a:xfrm>
                    <a:off x="-1985912" y="2413587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87" y="1"/>
                        </a:moveTo>
                        <a:cubicBezTo>
                          <a:pt x="43" y="1"/>
                          <a:pt x="0" y="38"/>
                          <a:pt x="0" y="92"/>
                        </a:cubicBezTo>
                        <a:cubicBezTo>
                          <a:pt x="0" y="161"/>
                          <a:pt x="28" y="243"/>
                          <a:pt x="96" y="270"/>
                        </a:cubicBezTo>
                        <a:cubicBezTo>
                          <a:pt x="110" y="281"/>
                          <a:pt x="125" y="285"/>
                          <a:pt x="140" y="285"/>
                        </a:cubicBezTo>
                        <a:cubicBezTo>
                          <a:pt x="186" y="285"/>
                          <a:pt x="230" y="243"/>
                          <a:pt x="220" y="202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100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" name="Google Shape;1482;p58">
                    <a:extLst>
                      <a:ext uri="{FF2B5EF4-FFF2-40B4-BE49-F238E27FC236}">
                        <a16:creationId xmlns:a16="http://schemas.microsoft.com/office/drawing/2014/main" id="{9F94FD57-3FA6-95E7-2187-F1CF2B37055D}"/>
                      </a:ext>
                    </a:extLst>
                  </p:cNvPr>
                  <p:cNvSpPr/>
                  <p:nvPr/>
                </p:nvSpPr>
                <p:spPr>
                  <a:xfrm>
                    <a:off x="-2011396" y="2401672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0"/>
                          <a:pt x="147" y="280"/>
                        </a:cubicBezTo>
                        <a:cubicBezTo>
                          <a:pt x="191" y="280"/>
                          <a:pt x="234" y="243"/>
                          <a:pt x="234" y="189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" name="Google Shape;1483;p58">
                    <a:extLst>
                      <a:ext uri="{FF2B5EF4-FFF2-40B4-BE49-F238E27FC236}">
                        <a16:creationId xmlns:a16="http://schemas.microsoft.com/office/drawing/2014/main" id="{B9532BD6-ADBE-4625-3C2B-E9F5DEC1EBD6}"/>
                      </a:ext>
                    </a:extLst>
                  </p:cNvPr>
                  <p:cNvSpPr/>
                  <p:nvPr/>
                </p:nvSpPr>
                <p:spPr>
                  <a:xfrm>
                    <a:off x="-2035953" y="238942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5" y="0"/>
                        </a:moveTo>
                        <a:cubicBezTo>
                          <a:pt x="43" y="0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96" y="278"/>
                        </a:cubicBezTo>
                        <a:cubicBezTo>
                          <a:pt x="111" y="284"/>
                          <a:pt x="126" y="287"/>
                          <a:pt x="140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4"/>
                          <a:pt x="138" y="17"/>
                        </a:cubicBezTo>
                        <a:cubicBezTo>
                          <a:pt x="119" y="6"/>
                          <a:pt x="101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" name="Google Shape;1484;p58">
                    <a:extLst>
                      <a:ext uri="{FF2B5EF4-FFF2-40B4-BE49-F238E27FC236}">
                        <a16:creationId xmlns:a16="http://schemas.microsoft.com/office/drawing/2014/main" id="{D9AC9364-583F-D74D-77ED-0EF65BA78D9F}"/>
                      </a:ext>
                    </a:extLst>
                  </p:cNvPr>
                  <p:cNvSpPr/>
                  <p:nvPr/>
                </p:nvSpPr>
                <p:spPr>
                  <a:xfrm>
                    <a:off x="-2061437" y="2377181"/>
                    <a:ext cx="1641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5" extrusionOk="0">
                        <a:moveTo>
                          <a:pt x="103" y="1"/>
                        </a:moveTo>
                        <a:cubicBezTo>
                          <a:pt x="61" y="1"/>
                          <a:pt x="25" y="38"/>
                          <a:pt x="14" y="92"/>
                        </a:cubicBezTo>
                        <a:cubicBezTo>
                          <a:pt x="0" y="174"/>
                          <a:pt x="41" y="243"/>
                          <a:pt x="110" y="284"/>
                        </a:cubicBezTo>
                        <a:cubicBezTo>
                          <a:pt x="124" y="291"/>
                          <a:pt x="138" y="295"/>
                          <a:pt x="153" y="295"/>
                        </a:cubicBezTo>
                        <a:cubicBezTo>
                          <a:pt x="195" y="295"/>
                          <a:pt x="234" y="264"/>
                          <a:pt x="234" y="202"/>
                        </a:cubicBezTo>
                        <a:cubicBezTo>
                          <a:pt x="248" y="119"/>
                          <a:pt x="206" y="51"/>
                          <a:pt x="138" y="9"/>
                        </a:cubicBezTo>
                        <a:cubicBezTo>
                          <a:pt x="126" y="4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8" name="Google Shape;1485;p58">
                    <a:extLst>
                      <a:ext uri="{FF2B5EF4-FFF2-40B4-BE49-F238E27FC236}">
                        <a16:creationId xmlns:a16="http://schemas.microsoft.com/office/drawing/2014/main" id="{B90B991E-8AFF-74F0-D7F8-FBCF0DB3A48F}"/>
                      </a:ext>
                    </a:extLst>
                  </p:cNvPr>
                  <p:cNvSpPr/>
                  <p:nvPr/>
                </p:nvSpPr>
                <p:spPr>
                  <a:xfrm>
                    <a:off x="-2086060" y="2365267"/>
                    <a:ext cx="16481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3" extrusionOk="0">
                        <a:moveTo>
                          <a:pt x="96" y="0"/>
                        </a:moveTo>
                        <a:cubicBezTo>
                          <a:pt x="53" y="0"/>
                          <a:pt x="1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1" y="291"/>
                          <a:pt x="132" y="293"/>
                          <a:pt x="142" y="293"/>
                        </a:cubicBezTo>
                        <a:cubicBezTo>
                          <a:pt x="189" y="293"/>
                          <a:pt x="235" y="248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0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" name="Google Shape;1486;p58">
                    <a:extLst>
                      <a:ext uri="{FF2B5EF4-FFF2-40B4-BE49-F238E27FC236}">
                        <a16:creationId xmlns:a16="http://schemas.microsoft.com/office/drawing/2014/main" id="{E2187CD6-E095-9ADE-BEB7-9DE40FFD07D5}"/>
                      </a:ext>
                    </a:extLst>
                  </p:cNvPr>
                  <p:cNvSpPr/>
                  <p:nvPr/>
                </p:nvSpPr>
                <p:spPr>
                  <a:xfrm>
                    <a:off x="-2110617" y="235302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7" y="1"/>
                        </a:moveTo>
                        <a:cubicBezTo>
                          <a:pt x="43" y="1"/>
                          <a:pt x="11" y="39"/>
                          <a:pt x="1" y="100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4" y="285"/>
                          <a:pt x="131" y="289"/>
                          <a:pt x="145" y="289"/>
                        </a:cubicBezTo>
                        <a:cubicBezTo>
                          <a:pt x="190" y="289"/>
                          <a:pt x="221" y="258"/>
                          <a:pt x="221" y="196"/>
                        </a:cubicBezTo>
                        <a:cubicBezTo>
                          <a:pt x="235" y="127"/>
                          <a:pt x="193" y="45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" name="Google Shape;1487;p58">
                    <a:extLst>
                      <a:ext uri="{FF2B5EF4-FFF2-40B4-BE49-F238E27FC236}">
                        <a16:creationId xmlns:a16="http://schemas.microsoft.com/office/drawing/2014/main" id="{47A1B2BA-EF2E-72B6-69B1-C75CBE751CDE}"/>
                      </a:ext>
                    </a:extLst>
                  </p:cNvPr>
                  <p:cNvSpPr/>
                  <p:nvPr/>
                </p:nvSpPr>
                <p:spPr>
                  <a:xfrm>
                    <a:off x="-2136101" y="2340776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104" y="1"/>
                        </a:moveTo>
                        <a:cubicBezTo>
                          <a:pt x="62" y="1"/>
                          <a:pt x="25" y="38"/>
                          <a:pt x="15" y="92"/>
                        </a:cubicBezTo>
                        <a:cubicBezTo>
                          <a:pt x="1" y="175"/>
                          <a:pt x="42" y="243"/>
                          <a:pt x="111" y="285"/>
                        </a:cubicBezTo>
                        <a:cubicBezTo>
                          <a:pt x="125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5" y="202"/>
                        </a:cubicBezTo>
                        <a:cubicBezTo>
                          <a:pt x="248" y="120"/>
                          <a:pt x="207" y="51"/>
                          <a:pt x="138" y="10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" name="Google Shape;1488;p58">
                    <a:extLst>
                      <a:ext uri="{FF2B5EF4-FFF2-40B4-BE49-F238E27FC236}">
                        <a16:creationId xmlns:a16="http://schemas.microsoft.com/office/drawing/2014/main" id="{74E519D8-ECA8-36DD-B17C-9946F51F9291}"/>
                      </a:ext>
                    </a:extLst>
                  </p:cNvPr>
                  <p:cNvSpPr/>
                  <p:nvPr/>
                </p:nvSpPr>
                <p:spPr>
                  <a:xfrm>
                    <a:off x="-2160658" y="2328861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90" y="1"/>
                        </a:moveTo>
                        <a:cubicBezTo>
                          <a:pt x="45" y="1"/>
                          <a:pt x="15" y="32"/>
                          <a:pt x="15" y="93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2"/>
                          <a:pt x="139" y="294"/>
                          <a:pt x="153" y="294"/>
                        </a:cubicBezTo>
                        <a:cubicBezTo>
                          <a:pt x="200" y="294"/>
                          <a:pt x="234" y="257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2" name="Google Shape;1489;p58">
                    <a:extLst>
                      <a:ext uri="{FF2B5EF4-FFF2-40B4-BE49-F238E27FC236}">
                        <a16:creationId xmlns:a16="http://schemas.microsoft.com/office/drawing/2014/main" id="{1F109E5B-518D-0EB6-D101-6D063A3F25A4}"/>
                      </a:ext>
                    </a:extLst>
                  </p:cNvPr>
                  <p:cNvSpPr/>
                  <p:nvPr/>
                </p:nvSpPr>
                <p:spPr>
                  <a:xfrm>
                    <a:off x="-2186142" y="2316682"/>
                    <a:ext cx="16481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0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5" y="99"/>
                        </a:cubicBezTo>
                        <a:cubicBezTo>
                          <a:pt x="1" y="167"/>
                          <a:pt x="42" y="250"/>
                          <a:pt x="111" y="291"/>
                        </a:cubicBezTo>
                        <a:cubicBezTo>
                          <a:pt x="126" y="297"/>
                          <a:pt x="140" y="300"/>
                          <a:pt x="153" y="300"/>
                        </a:cubicBezTo>
                        <a:cubicBezTo>
                          <a:pt x="201" y="300"/>
                          <a:pt x="235" y="263"/>
                          <a:pt x="235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4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3" name="Google Shape;1490;p58">
                    <a:extLst>
                      <a:ext uri="{FF2B5EF4-FFF2-40B4-BE49-F238E27FC236}">
                        <a16:creationId xmlns:a16="http://schemas.microsoft.com/office/drawing/2014/main" id="{99244E54-0EA1-6179-11F8-3ADE3C14F890}"/>
                      </a:ext>
                    </a:extLst>
                  </p:cNvPr>
                  <p:cNvSpPr/>
                  <p:nvPr/>
                </p:nvSpPr>
                <p:spPr>
                  <a:xfrm>
                    <a:off x="-2210699" y="2304436"/>
                    <a:ext cx="1555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8" extrusionOk="0">
                        <a:moveTo>
                          <a:pt x="102" y="0"/>
                        </a:moveTo>
                        <a:cubicBezTo>
                          <a:pt x="57" y="0"/>
                          <a:pt x="14" y="37"/>
                          <a:pt x="14" y="91"/>
                        </a:cubicBezTo>
                        <a:cubicBezTo>
                          <a:pt x="1" y="174"/>
                          <a:pt x="42" y="256"/>
                          <a:pt x="97" y="297"/>
                        </a:cubicBezTo>
                        <a:cubicBezTo>
                          <a:pt x="114" y="304"/>
                          <a:pt x="129" y="308"/>
                          <a:pt x="144" y="308"/>
                        </a:cubicBezTo>
                        <a:cubicBezTo>
                          <a:pt x="190" y="308"/>
                          <a:pt x="224" y="274"/>
                          <a:pt x="234" y="201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" name="Google Shape;1491;p58">
                    <a:extLst>
                      <a:ext uri="{FF2B5EF4-FFF2-40B4-BE49-F238E27FC236}">
                        <a16:creationId xmlns:a16="http://schemas.microsoft.com/office/drawing/2014/main" id="{3C3092D6-FB52-8125-61E6-1E7A0C6322DA}"/>
                      </a:ext>
                    </a:extLst>
                  </p:cNvPr>
                  <p:cNvSpPr/>
                  <p:nvPr/>
                </p:nvSpPr>
                <p:spPr>
                  <a:xfrm>
                    <a:off x="-2235256" y="2292588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0"/>
                        </a:moveTo>
                        <a:cubicBezTo>
                          <a:pt x="48" y="0"/>
                          <a:pt x="11" y="37"/>
                          <a:pt x="1" y="92"/>
                        </a:cubicBezTo>
                        <a:cubicBezTo>
                          <a:pt x="1" y="174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90" y="294"/>
                          <a:pt x="224" y="263"/>
                          <a:pt x="234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" name="Google Shape;1492;p58">
                    <a:extLst>
                      <a:ext uri="{FF2B5EF4-FFF2-40B4-BE49-F238E27FC236}">
                        <a16:creationId xmlns:a16="http://schemas.microsoft.com/office/drawing/2014/main" id="{6E2A45DC-2828-857B-206A-0BFDB5C16E92}"/>
                      </a:ext>
                    </a:extLst>
                  </p:cNvPr>
                  <p:cNvSpPr/>
                  <p:nvPr/>
                </p:nvSpPr>
                <p:spPr>
                  <a:xfrm>
                    <a:off x="-2260740" y="2280277"/>
                    <a:ext cx="16481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2" extrusionOk="0">
                        <a:moveTo>
                          <a:pt x="95" y="0"/>
                        </a:moveTo>
                        <a:cubicBezTo>
                          <a:pt x="57" y="0"/>
                          <a:pt x="24" y="38"/>
                          <a:pt x="14" y="99"/>
                        </a:cubicBezTo>
                        <a:cubicBezTo>
                          <a:pt x="1" y="181"/>
                          <a:pt x="42" y="250"/>
                          <a:pt x="111" y="291"/>
                        </a:cubicBezTo>
                        <a:cubicBezTo>
                          <a:pt x="124" y="298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" name="Google Shape;1493;p58">
                    <a:extLst>
                      <a:ext uri="{FF2B5EF4-FFF2-40B4-BE49-F238E27FC236}">
                        <a16:creationId xmlns:a16="http://schemas.microsoft.com/office/drawing/2014/main" id="{F6BB0342-975B-97E2-FE46-C52DBC400D94}"/>
                      </a:ext>
                    </a:extLst>
                  </p:cNvPr>
                  <p:cNvSpPr/>
                  <p:nvPr/>
                </p:nvSpPr>
                <p:spPr>
                  <a:xfrm>
                    <a:off x="-2285297" y="2268031"/>
                    <a:ext cx="1555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7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0" y="174"/>
                          <a:pt x="42" y="256"/>
                          <a:pt x="97" y="298"/>
                        </a:cubicBezTo>
                        <a:cubicBezTo>
                          <a:pt x="111" y="303"/>
                          <a:pt x="125" y="306"/>
                          <a:pt x="138" y="306"/>
                        </a:cubicBezTo>
                        <a:cubicBezTo>
                          <a:pt x="187" y="306"/>
                          <a:pt x="223" y="267"/>
                          <a:pt x="234" y="201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" name="Google Shape;1494;p58">
                    <a:extLst>
                      <a:ext uri="{FF2B5EF4-FFF2-40B4-BE49-F238E27FC236}">
                        <a16:creationId xmlns:a16="http://schemas.microsoft.com/office/drawing/2014/main" id="{660BC902-90CF-D0DA-6CC9-5F088D29409F}"/>
                      </a:ext>
                    </a:extLst>
                  </p:cNvPr>
                  <p:cNvSpPr/>
                  <p:nvPr/>
                </p:nvSpPr>
                <p:spPr>
                  <a:xfrm>
                    <a:off x="-2310781" y="2256050"/>
                    <a:ext cx="16481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9" extrusionOk="0">
                        <a:moveTo>
                          <a:pt x="103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59"/>
                          <a:pt x="111" y="300"/>
                        </a:cubicBezTo>
                        <a:cubicBezTo>
                          <a:pt x="125" y="306"/>
                          <a:pt x="139" y="308"/>
                          <a:pt x="151" y="308"/>
                        </a:cubicBezTo>
                        <a:cubicBezTo>
                          <a:pt x="200" y="308"/>
                          <a:pt x="234" y="269"/>
                          <a:pt x="234" y="204"/>
                        </a:cubicBezTo>
                        <a:cubicBezTo>
                          <a:pt x="248" y="135"/>
                          <a:pt x="207" y="52"/>
                          <a:pt x="152" y="11"/>
                        </a:cubicBezTo>
                        <a:cubicBezTo>
                          <a:pt x="135" y="4"/>
                          <a:pt x="118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" name="Google Shape;1495;p58">
                    <a:extLst>
                      <a:ext uri="{FF2B5EF4-FFF2-40B4-BE49-F238E27FC236}">
                        <a16:creationId xmlns:a16="http://schemas.microsoft.com/office/drawing/2014/main" id="{C85445D3-3B52-6B77-3EA5-4BC0D497EC98}"/>
                      </a:ext>
                    </a:extLst>
                  </p:cNvPr>
                  <p:cNvSpPr/>
                  <p:nvPr/>
                </p:nvSpPr>
                <p:spPr>
                  <a:xfrm>
                    <a:off x="-2335338" y="2243540"/>
                    <a:ext cx="16415" cy="21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19" extrusionOk="0">
                        <a:moveTo>
                          <a:pt x="108" y="1"/>
                        </a:moveTo>
                        <a:cubicBezTo>
                          <a:pt x="64" y="1"/>
                          <a:pt x="25" y="48"/>
                          <a:pt x="14" y="104"/>
                        </a:cubicBezTo>
                        <a:cubicBezTo>
                          <a:pt x="0" y="186"/>
                          <a:pt x="42" y="255"/>
                          <a:pt x="110" y="310"/>
                        </a:cubicBezTo>
                        <a:cubicBezTo>
                          <a:pt x="122" y="316"/>
                          <a:pt x="133" y="319"/>
                          <a:pt x="144" y="319"/>
                        </a:cubicBezTo>
                        <a:cubicBezTo>
                          <a:pt x="187" y="319"/>
                          <a:pt x="223" y="279"/>
                          <a:pt x="234" y="214"/>
                        </a:cubicBezTo>
                        <a:cubicBezTo>
                          <a:pt x="248" y="131"/>
                          <a:pt x="207" y="63"/>
                          <a:pt x="138" y="8"/>
                        </a:cubicBezTo>
                        <a:cubicBezTo>
                          <a:pt x="128" y="3"/>
                          <a:pt x="118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496;p58">
                    <a:extLst>
                      <a:ext uri="{FF2B5EF4-FFF2-40B4-BE49-F238E27FC236}">
                        <a16:creationId xmlns:a16="http://schemas.microsoft.com/office/drawing/2014/main" id="{9AB32998-1C34-0C8E-CEB4-3C5ECAF07206}"/>
                      </a:ext>
                    </a:extLst>
                  </p:cNvPr>
                  <p:cNvSpPr/>
                  <p:nvPr/>
                </p:nvSpPr>
                <p:spPr>
                  <a:xfrm>
                    <a:off x="-2359896" y="2231626"/>
                    <a:ext cx="15488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7" extrusionOk="0">
                        <a:moveTo>
                          <a:pt x="97" y="1"/>
                        </a:moveTo>
                        <a:cubicBezTo>
                          <a:pt x="48" y="1"/>
                          <a:pt x="11" y="40"/>
                          <a:pt x="0" y="105"/>
                        </a:cubicBezTo>
                        <a:cubicBezTo>
                          <a:pt x="0" y="188"/>
                          <a:pt x="28" y="256"/>
                          <a:pt x="96" y="298"/>
                        </a:cubicBezTo>
                        <a:cubicBezTo>
                          <a:pt x="111" y="304"/>
                          <a:pt x="125" y="306"/>
                          <a:pt x="138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10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497;p58">
                    <a:extLst>
                      <a:ext uri="{FF2B5EF4-FFF2-40B4-BE49-F238E27FC236}">
                        <a16:creationId xmlns:a16="http://schemas.microsoft.com/office/drawing/2014/main" id="{57846915-AD89-0C6C-A3AF-47BE737D0E6C}"/>
                      </a:ext>
                    </a:extLst>
                  </p:cNvPr>
                  <p:cNvSpPr/>
                  <p:nvPr/>
                </p:nvSpPr>
                <p:spPr>
                  <a:xfrm>
                    <a:off x="-2385379" y="2219777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2" y="304"/>
                          <a:pt x="134" y="306"/>
                          <a:pt x="146" y="306"/>
                        </a:cubicBezTo>
                        <a:cubicBezTo>
                          <a:pt x="191" y="306"/>
                          <a:pt x="234" y="267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498;p58">
                    <a:extLst>
                      <a:ext uri="{FF2B5EF4-FFF2-40B4-BE49-F238E27FC236}">
                        <a16:creationId xmlns:a16="http://schemas.microsoft.com/office/drawing/2014/main" id="{FE5E5DB4-A7AE-4FBF-1984-45B3C680EF72}"/>
                      </a:ext>
                    </a:extLst>
                  </p:cNvPr>
                  <p:cNvSpPr/>
                  <p:nvPr/>
                </p:nvSpPr>
                <p:spPr>
                  <a:xfrm>
                    <a:off x="-2409937" y="2207069"/>
                    <a:ext cx="15488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0" extrusionOk="0">
                        <a:moveTo>
                          <a:pt x="102" y="0"/>
                        </a:moveTo>
                        <a:cubicBezTo>
                          <a:pt x="57" y="0"/>
                          <a:pt x="14" y="40"/>
                          <a:pt x="14" y="105"/>
                        </a:cubicBezTo>
                        <a:cubicBezTo>
                          <a:pt x="0" y="188"/>
                          <a:pt x="41" y="270"/>
                          <a:pt x="96" y="311"/>
                        </a:cubicBezTo>
                        <a:cubicBezTo>
                          <a:pt x="111" y="317"/>
                          <a:pt x="125" y="320"/>
                          <a:pt x="137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499;p58">
                    <a:extLst>
                      <a:ext uri="{FF2B5EF4-FFF2-40B4-BE49-F238E27FC236}">
                        <a16:creationId xmlns:a16="http://schemas.microsoft.com/office/drawing/2014/main" id="{D14626CE-5097-91EC-89A3-0C6553E64091}"/>
                      </a:ext>
                    </a:extLst>
                  </p:cNvPr>
                  <p:cNvSpPr/>
                  <p:nvPr/>
                </p:nvSpPr>
                <p:spPr>
                  <a:xfrm>
                    <a:off x="-2435420" y="2195220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11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0" y="188"/>
                          <a:pt x="42" y="257"/>
                          <a:pt x="110" y="312"/>
                        </a:cubicBezTo>
                        <a:cubicBezTo>
                          <a:pt x="125" y="317"/>
                          <a:pt x="138" y="320"/>
                          <a:pt x="151" y="320"/>
                        </a:cubicBezTo>
                        <a:cubicBezTo>
                          <a:pt x="200" y="320"/>
                          <a:pt x="234" y="281"/>
                          <a:pt x="234" y="215"/>
                        </a:cubicBezTo>
                        <a:cubicBezTo>
                          <a:pt x="248" y="133"/>
                          <a:pt x="207" y="50"/>
                          <a:pt x="152" y="9"/>
                        </a:cubicBezTo>
                        <a:cubicBezTo>
                          <a:pt x="137" y="3"/>
                          <a:pt x="123" y="1"/>
                          <a:pt x="11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74" name="Google Shape;1500;p58">
                <a:extLst>
                  <a:ext uri="{FF2B5EF4-FFF2-40B4-BE49-F238E27FC236}">
                    <a16:creationId xmlns:a16="http://schemas.microsoft.com/office/drawing/2014/main" id="{115FDF3F-97ED-1D26-3C75-89C6FB374F38}"/>
                  </a:ext>
                </a:extLst>
              </p:cNvPr>
              <p:cNvGrpSpPr/>
              <p:nvPr/>
            </p:nvGrpSpPr>
            <p:grpSpPr>
              <a:xfrm>
                <a:off x="-2985011" y="1929196"/>
                <a:ext cx="543301" cy="275748"/>
                <a:chOff x="-2985011" y="1929196"/>
                <a:chExt cx="543301" cy="275748"/>
              </a:xfrm>
            </p:grpSpPr>
            <p:sp>
              <p:nvSpPr>
                <p:cNvPr id="875" name="Google Shape;1501;p58">
                  <a:extLst>
                    <a:ext uri="{FF2B5EF4-FFF2-40B4-BE49-F238E27FC236}">
                      <a16:creationId xmlns:a16="http://schemas.microsoft.com/office/drawing/2014/main" id="{C354A126-35C4-7834-DC50-9F89D6E80702}"/>
                    </a:ext>
                  </a:extLst>
                </p:cNvPr>
                <p:cNvSpPr/>
                <p:nvPr/>
              </p:nvSpPr>
              <p:spPr>
                <a:xfrm>
                  <a:off x="-2627443" y="1936477"/>
                  <a:ext cx="38324" cy="35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7" extrusionOk="0">
                      <a:moveTo>
                        <a:pt x="179" y="0"/>
                      </a:moveTo>
                      <a:lnTo>
                        <a:pt x="1" y="537"/>
                      </a:lnTo>
                      <a:lnTo>
                        <a:pt x="578" y="482"/>
                      </a:lnTo>
                      <a:lnTo>
                        <a:pt x="537" y="248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1502;p58">
                  <a:extLst>
                    <a:ext uri="{FF2B5EF4-FFF2-40B4-BE49-F238E27FC236}">
                      <a16:creationId xmlns:a16="http://schemas.microsoft.com/office/drawing/2014/main" id="{F0DCD369-D294-1C64-C7C2-339DF15B0FBB}"/>
                    </a:ext>
                  </a:extLst>
                </p:cNvPr>
                <p:cNvSpPr/>
                <p:nvPr/>
              </p:nvSpPr>
              <p:spPr>
                <a:xfrm>
                  <a:off x="-2985011" y="1929196"/>
                  <a:ext cx="509597" cy="252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9" h="3809" extrusionOk="0">
                      <a:moveTo>
                        <a:pt x="2571" y="0"/>
                      </a:moveTo>
                      <a:lnTo>
                        <a:pt x="2557" y="385"/>
                      </a:lnTo>
                      <a:lnTo>
                        <a:pt x="124" y="289"/>
                      </a:lnTo>
                      <a:lnTo>
                        <a:pt x="0" y="3533"/>
                      </a:lnTo>
                      <a:lnTo>
                        <a:pt x="7575" y="3808"/>
                      </a:lnTo>
                      <a:lnTo>
                        <a:pt x="7698" y="564"/>
                      </a:lnTo>
                      <a:lnTo>
                        <a:pt x="5568" y="495"/>
                      </a:lnTo>
                      <a:lnTo>
                        <a:pt x="5581" y="110"/>
                      </a:lnTo>
                      <a:lnTo>
                        <a:pt x="25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1503;p58">
                  <a:extLst>
                    <a:ext uri="{FF2B5EF4-FFF2-40B4-BE49-F238E27FC236}">
                      <a16:creationId xmlns:a16="http://schemas.microsoft.com/office/drawing/2014/main" id="{5A3F8C3E-7CB1-7119-8277-F8465E4C2D1D}"/>
                    </a:ext>
                  </a:extLst>
                </p:cNvPr>
                <p:cNvSpPr/>
                <p:nvPr/>
              </p:nvSpPr>
              <p:spPr>
                <a:xfrm>
                  <a:off x="-2483674" y="1966528"/>
                  <a:ext cx="41964" cy="23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602" extrusionOk="0">
                      <a:moveTo>
                        <a:pt x="124" y="0"/>
                      </a:moveTo>
                      <a:lnTo>
                        <a:pt x="1" y="3244"/>
                      </a:lnTo>
                      <a:lnTo>
                        <a:pt x="633" y="3602"/>
                      </a:lnTo>
                      <a:lnTo>
                        <a:pt x="606" y="715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8" name="Google Shape;1504;p58">
                  <a:extLst>
                    <a:ext uri="{FF2B5EF4-FFF2-40B4-BE49-F238E27FC236}">
                      <a16:creationId xmlns:a16="http://schemas.microsoft.com/office/drawing/2014/main" id="{136F940C-B982-5C54-B117-F9736B739CF9}"/>
                    </a:ext>
                  </a:extLst>
                </p:cNvPr>
                <p:cNvGrpSpPr/>
                <p:nvPr/>
              </p:nvGrpSpPr>
              <p:grpSpPr>
                <a:xfrm>
                  <a:off x="-2548939" y="2142995"/>
                  <a:ext cx="58976" cy="17540"/>
                  <a:chOff x="-2548939" y="2142995"/>
                  <a:chExt cx="58976" cy="17540"/>
                </a:xfrm>
              </p:grpSpPr>
              <p:sp>
                <p:nvSpPr>
                  <p:cNvPr id="885" name="Google Shape;1505;p58">
                    <a:extLst>
                      <a:ext uri="{FF2B5EF4-FFF2-40B4-BE49-F238E27FC236}">
                        <a16:creationId xmlns:a16="http://schemas.microsoft.com/office/drawing/2014/main" id="{BFC70FCA-DA49-17C9-7803-B705263F8D8D}"/>
                      </a:ext>
                    </a:extLst>
                  </p:cNvPr>
                  <p:cNvSpPr/>
                  <p:nvPr/>
                </p:nvSpPr>
                <p:spPr>
                  <a:xfrm>
                    <a:off x="-2509158" y="2143922"/>
                    <a:ext cx="19195" cy="16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" h="251" extrusionOk="0">
                        <a:moveTo>
                          <a:pt x="138" y="1"/>
                        </a:moveTo>
                        <a:cubicBezTo>
                          <a:pt x="70" y="1"/>
                          <a:pt x="15" y="56"/>
                          <a:pt x="1" y="124"/>
                        </a:cubicBezTo>
                        <a:cubicBezTo>
                          <a:pt x="1" y="201"/>
                          <a:pt x="61" y="251"/>
                          <a:pt x="125" y="251"/>
                        </a:cubicBezTo>
                        <a:cubicBezTo>
                          <a:pt x="153" y="251"/>
                          <a:pt x="182" y="241"/>
                          <a:pt x="207" y="221"/>
                        </a:cubicBezTo>
                        <a:cubicBezTo>
                          <a:pt x="290" y="138"/>
                          <a:pt x="248" y="1"/>
                          <a:pt x="13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" name="Google Shape;1506;p58">
                    <a:extLst>
                      <a:ext uri="{FF2B5EF4-FFF2-40B4-BE49-F238E27FC236}">
                        <a16:creationId xmlns:a16="http://schemas.microsoft.com/office/drawing/2014/main" id="{1C67C34B-C9FB-83A0-3A73-1126D85739DC}"/>
                      </a:ext>
                    </a:extLst>
                  </p:cNvPr>
                  <p:cNvSpPr/>
                  <p:nvPr/>
                </p:nvSpPr>
                <p:spPr>
                  <a:xfrm>
                    <a:off x="-2548939" y="2142995"/>
                    <a:ext cx="18930" cy="1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249" extrusionOk="0">
                        <a:moveTo>
                          <a:pt x="134" y="1"/>
                        </a:moveTo>
                        <a:cubicBezTo>
                          <a:pt x="66" y="1"/>
                          <a:pt x="11" y="42"/>
                          <a:pt x="11" y="111"/>
                        </a:cubicBezTo>
                        <a:cubicBezTo>
                          <a:pt x="1" y="190"/>
                          <a:pt x="63" y="248"/>
                          <a:pt x="129" y="248"/>
                        </a:cubicBezTo>
                        <a:cubicBezTo>
                          <a:pt x="154" y="248"/>
                          <a:pt x="180" y="240"/>
                          <a:pt x="203" y="221"/>
                        </a:cubicBezTo>
                        <a:cubicBezTo>
                          <a:pt x="286" y="138"/>
                          <a:pt x="24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9" name="Google Shape;1507;p58">
                  <a:extLst>
                    <a:ext uri="{FF2B5EF4-FFF2-40B4-BE49-F238E27FC236}">
                      <a16:creationId xmlns:a16="http://schemas.microsoft.com/office/drawing/2014/main" id="{6ED828A9-8906-EA68-AF2C-047B2FFD74BC}"/>
                    </a:ext>
                  </a:extLst>
                </p:cNvPr>
                <p:cNvGrpSpPr/>
                <p:nvPr/>
              </p:nvGrpSpPr>
              <p:grpSpPr>
                <a:xfrm>
                  <a:off x="-2804837" y="1939191"/>
                  <a:ext cx="174746" cy="39185"/>
                  <a:chOff x="-2804837" y="1939191"/>
                  <a:chExt cx="174746" cy="39185"/>
                </a:xfrm>
              </p:grpSpPr>
              <p:sp>
                <p:nvSpPr>
                  <p:cNvPr id="880" name="Google Shape;1508;p58">
                    <a:extLst>
                      <a:ext uri="{FF2B5EF4-FFF2-40B4-BE49-F238E27FC236}">
                        <a16:creationId xmlns:a16="http://schemas.microsoft.com/office/drawing/2014/main" id="{A4B9EAC1-A5E6-36AA-AC6E-A6C08CDBFD8D}"/>
                      </a:ext>
                    </a:extLst>
                  </p:cNvPr>
                  <p:cNvSpPr/>
                  <p:nvPr/>
                </p:nvSpPr>
                <p:spPr>
                  <a:xfrm>
                    <a:off x="-2650147" y="1945545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496"/>
                        </a:lnTo>
                        <a:lnTo>
                          <a:pt x="303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1" name="Google Shape;1509;p58">
                    <a:extLst>
                      <a:ext uri="{FF2B5EF4-FFF2-40B4-BE49-F238E27FC236}">
                        <a16:creationId xmlns:a16="http://schemas.microsoft.com/office/drawing/2014/main" id="{982D03AC-8FEE-84B2-7367-20A24E84CC18}"/>
                      </a:ext>
                    </a:extLst>
                  </p:cNvPr>
                  <p:cNvSpPr/>
                  <p:nvPr/>
                </p:nvSpPr>
                <p:spPr>
                  <a:xfrm>
                    <a:off x="-2681124" y="1943758"/>
                    <a:ext cx="20122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510" extrusionOk="0">
                        <a:moveTo>
                          <a:pt x="14" y="0"/>
                        </a:moveTo>
                        <a:lnTo>
                          <a:pt x="1" y="495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2" name="Google Shape;1510;p58">
                    <a:extLst>
                      <a:ext uri="{FF2B5EF4-FFF2-40B4-BE49-F238E27FC236}">
                        <a16:creationId xmlns:a16="http://schemas.microsoft.com/office/drawing/2014/main" id="{1F355FA8-2384-6184-9692-2F26DE15850E}"/>
                      </a:ext>
                    </a:extLst>
                  </p:cNvPr>
                  <p:cNvSpPr/>
                  <p:nvPr/>
                </p:nvSpPr>
                <p:spPr>
                  <a:xfrm>
                    <a:off x="-2773925" y="1941044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28" y="0"/>
                        </a:moveTo>
                        <a:lnTo>
                          <a:pt x="1" y="495"/>
                        </a:lnTo>
                        <a:lnTo>
                          <a:pt x="289" y="495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" name="Google Shape;1511;p58">
                    <a:extLst>
                      <a:ext uri="{FF2B5EF4-FFF2-40B4-BE49-F238E27FC236}">
                        <a16:creationId xmlns:a16="http://schemas.microsoft.com/office/drawing/2014/main" id="{6439EC1C-6E86-3C2A-0491-31ACE448C498}"/>
                      </a:ext>
                    </a:extLst>
                  </p:cNvPr>
                  <p:cNvSpPr/>
                  <p:nvPr/>
                </p:nvSpPr>
                <p:spPr>
                  <a:xfrm>
                    <a:off x="-2804837" y="1939191"/>
                    <a:ext cx="20056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510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" name="Google Shape;1512;p58">
                    <a:extLst>
                      <a:ext uri="{FF2B5EF4-FFF2-40B4-BE49-F238E27FC236}">
                        <a16:creationId xmlns:a16="http://schemas.microsoft.com/office/drawing/2014/main" id="{A2CEF964-A588-042C-A986-E204DEE912F9}"/>
                      </a:ext>
                    </a:extLst>
                  </p:cNvPr>
                  <p:cNvSpPr/>
                  <p:nvPr/>
                </p:nvSpPr>
                <p:spPr>
                  <a:xfrm>
                    <a:off x="-2743014" y="1941905"/>
                    <a:ext cx="51032" cy="3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524" extrusionOk="0">
                        <a:moveTo>
                          <a:pt x="15" y="1"/>
                        </a:moveTo>
                        <a:lnTo>
                          <a:pt x="1" y="496"/>
                        </a:lnTo>
                        <a:lnTo>
                          <a:pt x="757" y="523"/>
                        </a:lnTo>
                        <a:lnTo>
                          <a:pt x="771" y="28"/>
                        </a:lnTo>
                        <a:lnTo>
                          <a:pt x="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768" name="Google Shape;1513;p58">
              <a:extLst>
                <a:ext uri="{FF2B5EF4-FFF2-40B4-BE49-F238E27FC236}">
                  <a16:creationId xmlns:a16="http://schemas.microsoft.com/office/drawing/2014/main" id="{E6952AB6-E9C1-F424-C23E-C0D69A55E43A}"/>
                </a:ext>
              </a:extLst>
            </p:cNvPr>
            <p:cNvSpPr/>
            <p:nvPr/>
          </p:nvSpPr>
          <p:spPr>
            <a:xfrm>
              <a:off x="-2842169" y="3812680"/>
              <a:ext cx="1018201" cy="215713"/>
            </a:xfrm>
            <a:custGeom>
              <a:avLst/>
              <a:gdLst/>
              <a:ahLst/>
              <a:cxnLst/>
              <a:rect l="l" t="t" r="r" b="b"/>
              <a:pathLst>
                <a:path w="15383" h="3259" extrusionOk="0">
                  <a:moveTo>
                    <a:pt x="15369" y="1"/>
                  </a:moveTo>
                  <a:cubicBezTo>
                    <a:pt x="12697" y="325"/>
                    <a:pt x="4785" y="1183"/>
                    <a:pt x="1122" y="1183"/>
                  </a:cubicBezTo>
                  <a:cubicBezTo>
                    <a:pt x="752" y="1183"/>
                    <a:pt x="425" y="1174"/>
                    <a:pt x="152" y="1155"/>
                  </a:cubicBezTo>
                  <a:cubicBezTo>
                    <a:pt x="83" y="2571"/>
                    <a:pt x="1" y="3258"/>
                    <a:pt x="1" y="3258"/>
                  </a:cubicBezTo>
                  <a:cubicBezTo>
                    <a:pt x="1" y="3258"/>
                    <a:pt x="10792" y="2681"/>
                    <a:pt x="15383" y="963"/>
                  </a:cubicBezTo>
                  <a:lnTo>
                    <a:pt x="15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8" name="Google Shape;1514;p58">
              <a:extLst>
                <a:ext uri="{FF2B5EF4-FFF2-40B4-BE49-F238E27FC236}">
                  <a16:creationId xmlns:a16="http://schemas.microsoft.com/office/drawing/2014/main" id="{B08FDA8F-E9A4-0A3F-EE04-4B413DCD86EF}"/>
                </a:ext>
              </a:extLst>
            </p:cNvPr>
            <p:cNvGrpSpPr/>
            <p:nvPr/>
          </p:nvGrpSpPr>
          <p:grpSpPr>
            <a:xfrm>
              <a:off x="-3259839" y="1952098"/>
              <a:ext cx="1700687" cy="1939102"/>
              <a:chOff x="-3259839" y="1952098"/>
              <a:chExt cx="1700687" cy="1939102"/>
            </a:xfrm>
          </p:grpSpPr>
          <p:sp>
            <p:nvSpPr>
              <p:cNvPr id="830" name="Google Shape;1515;p58">
                <a:extLst>
                  <a:ext uri="{FF2B5EF4-FFF2-40B4-BE49-F238E27FC236}">
                    <a16:creationId xmlns:a16="http://schemas.microsoft.com/office/drawing/2014/main" id="{8E6EE3FF-D4E7-261C-C88F-47C8EDCD6468}"/>
                  </a:ext>
                </a:extLst>
              </p:cNvPr>
              <p:cNvSpPr/>
              <p:nvPr/>
            </p:nvSpPr>
            <p:spPr>
              <a:xfrm>
                <a:off x="-3259839" y="1954680"/>
                <a:ext cx="372981" cy="865037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13069" extrusionOk="0">
                    <a:moveTo>
                      <a:pt x="1939" y="0"/>
                    </a:moveTo>
                    <a:cubicBezTo>
                      <a:pt x="1059" y="578"/>
                      <a:pt x="386" y="1416"/>
                      <a:pt x="1" y="2392"/>
                    </a:cubicBezTo>
                    <a:cubicBezTo>
                      <a:pt x="1" y="2392"/>
                      <a:pt x="221" y="6736"/>
                      <a:pt x="3657" y="12152"/>
                    </a:cubicBezTo>
                    <a:cubicBezTo>
                      <a:pt x="4073" y="12807"/>
                      <a:pt x="4394" y="13068"/>
                      <a:pt x="4642" y="13068"/>
                    </a:cubicBezTo>
                    <a:cubicBezTo>
                      <a:pt x="5634" y="13068"/>
                      <a:pt x="5458" y="8881"/>
                      <a:pt x="5458" y="8881"/>
                    </a:cubicBezTo>
                    <a:lnTo>
                      <a:pt x="19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516;p58">
                <a:extLst>
                  <a:ext uri="{FF2B5EF4-FFF2-40B4-BE49-F238E27FC236}">
                    <a16:creationId xmlns:a16="http://schemas.microsoft.com/office/drawing/2014/main" id="{E4FEFBB4-24D4-F8B6-6D8E-0B10DF6A83EA}"/>
                  </a:ext>
                </a:extLst>
              </p:cNvPr>
              <p:cNvSpPr/>
              <p:nvPr/>
            </p:nvSpPr>
            <p:spPr>
              <a:xfrm>
                <a:off x="-3202517" y="1952098"/>
                <a:ext cx="1643365" cy="1939102"/>
              </a:xfrm>
              <a:custGeom>
                <a:avLst/>
                <a:gdLst/>
                <a:ahLst/>
                <a:cxnLst/>
                <a:rect l="l" t="t" r="r" b="b"/>
                <a:pathLst>
                  <a:path w="24828" h="29296" extrusionOk="0">
                    <a:moveTo>
                      <a:pt x="1544" y="0"/>
                    </a:moveTo>
                    <a:cubicBezTo>
                      <a:pt x="1369" y="0"/>
                      <a:pt x="1212" y="13"/>
                      <a:pt x="1073" y="39"/>
                    </a:cubicBezTo>
                    <a:cubicBezTo>
                      <a:pt x="1073" y="39"/>
                      <a:pt x="1" y="6115"/>
                      <a:pt x="2764" y="12026"/>
                    </a:cubicBezTo>
                    <a:cubicBezTo>
                      <a:pt x="4840" y="16466"/>
                      <a:pt x="5816" y="25085"/>
                      <a:pt x="5596" y="29264"/>
                    </a:cubicBezTo>
                    <a:cubicBezTo>
                      <a:pt x="5882" y="29285"/>
                      <a:pt x="6226" y="29295"/>
                      <a:pt x="6618" y="29295"/>
                    </a:cubicBezTo>
                    <a:cubicBezTo>
                      <a:pt x="10304" y="29295"/>
                      <a:pt x="18155" y="28433"/>
                      <a:pt x="20827" y="28110"/>
                    </a:cubicBezTo>
                    <a:cubicBezTo>
                      <a:pt x="20827" y="28110"/>
                      <a:pt x="20909" y="21662"/>
                      <a:pt x="21143" y="20549"/>
                    </a:cubicBezTo>
                    <a:cubicBezTo>
                      <a:pt x="21446" y="19009"/>
                      <a:pt x="24827" y="16947"/>
                      <a:pt x="24442" y="9799"/>
                    </a:cubicBezTo>
                    <a:cubicBezTo>
                      <a:pt x="24442" y="9799"/>
                      <a:pt x="6394" y="0"/>
                      <a:pt x="1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2" name="Google Shape;1517;p58">
                <a:extLst>
                  <a:ext uri="{FF2B5EF4-FFF2-40B4-BE49-F238E27FC236}">
                    <a16:creationId xmlns:a16="http://schemas.microsoft.com/office/drawing/2014/main" id="{B7BEA54F-C23E-D1BD-A69A-39C50424FC24}"/>
                  </a:ext>
                </a:extLst>
              </p:cNvPr>
              <p:cNvGrpSpPr/>
              <p:nvPr/>
            </p:nvGrpSpPr>
            <p:grpSpPr>
              <a:xfrm>
                <a:off x="-2476393" y="2213092"/>
                <a:ext cx="817204" cy="405887"/>
                <a:chOff x="-2476393" y="2213092"/>
                <a:chExt cx="817204" cy="405887"/>
              </a:xfrm>
            </p:grpSpPr>
            <p:sp>
              <p:nvSpPr>
                <p:cNvPr id="847" name="Google Shape;1518;p58">
                  <a:extLst>
                    <a:ext uri="{FF2B5EF4-FFF2-40B4-BE49-F238E27FC236}">
                      <a16:creationId xmlns:a16="http://schemas.microsoft.com/office/drawing/2014/main" id="{00E7BF14-590C-4352-F916-57E1A076DB83}"/>
                    </a:ext>
                  </a:extLst>
                </p:cNvPr>
                <p:cNvSpPr/>
                <p:nvPr/>
              </p:nvSpPr>
              <p:spPr>
                <a:xfrm>
                  <a:off x="-1678385" y="2593363"/>
                  <a:ext cx="19195" cy="25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7" extrusionOk="0">
                      <a:moveTo>
                        <a:pt x="136" y="0"/>
                      </a:moveTo>
                      <a:cubicBezTo>
                        <a:pt x="61" y="0"/>
                        <a:pt x="0" y="90"/>
                        <a:pt x="0" y="180"/>
                      </a:cubicBezTo>
                      <a:cubicBezTo>
                        <a:pt x="0" y="290"/>
                        <a:pt x="55" y="373"/>
                        <a:pt x="138" y="386"/>
                      </a:cubicBezTo>
                      <a:cubicBezTo>
                        <a:pt x="207" y="386"/>
                        <a:pt x="275" y="304"/>
                        <a:pt x="275" y="194"/>
                      </a:cubicBezTo>
                      <a:cubicBezTo>
                        <a:pt x="289" y="84"/>
                        <a:pt x="220" y="1"/>
                        <a:pt x="152" y="1"/>
                      </a:cubicBezTo>
                      <a:cubicBezTo>
                        <a:pt x="146" y="0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1519;p58">
                  <a:extLst>
                    <a:ext uri="{FF2B5EF4-FFF2-40B4-BE49-F238E27FC236}">
                      <a16:creationId xmlns:a16="http://schemas.microsoft.com/office/drawing/2014/main" id="{C440276D-726D-278C-37A6-E7ACEEF0032B}"/>
                    </a:ext>
                  </a:extLst>
                </p:cNvPr>
                <p:cNvSpPr/>
                <p:nvPr/>
              </p:nvSpPr>
              <p:spPr>
                <a:xfrm>
                  <a:off x="-1704795" y="2582442"/>
                  <a:ext cx="19195" cy="2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3" extrusionOk="0">
                      <a:moveTo>
                        <a:pt x="136" y="0"/>
                      </a:moveTo>
                      <a:cubicBezTo>
                        <a:pt x="63" y="0"/>
                        <a:pt x="14" y="90"/>
                        <a:pt x="1" y="180"/>
                      </a:cubicBezTo>
                      <a:cubicBezTo>
                        <a:pt x="1" y="290"/>
                        <a:pt x="70" y="373"/>
                        <a:pt x="138" y="373"/>
                      </a:cubicBezTo>
                      <a:cubicBezTo>
                        <a:pt x="221" y="373"/>
                        <a:pt x="289" y="290"/>
                        <a:pt x="289" y="194"/>
                      </a:cubicBezTo>
                      <a:cubicBezTo>
                        <a:pt x="289" y="84"/>
                        <a:pt x="234" y="1"/>
                        <a:pt x="152" y="1"/>
                      </a:cubicBezTo>
                      <a:cubicBezTo>
                        <a:pt x="147" y="1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1520;p58">
                  <a:extLst>
                    <a:ext uri="{FF2B5EF4-FFF2-40B4-BE49-F238E27FC236}">
                      <a16:creationId xmlns:a16="http://schemas.microsoft.com/office/drawing/2014/main" id="{AE5E05D2-8E3C-1DF1-09C3-69CD7F40A2AA}"/>
                    </a:ext>
                  </a:extLst>
                </p:cNvPr>
                <p:cNvSpPr/>
                <p:nvPr/>
              </p:nvSpPr>
              <p:spPr>
                <a:xfrm>
                  <a:off x="-1732066" y="2566092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55" y="1"/>
                        <a:pt x="0" y="83"/>
                        <a:pt x="0" y="193"/>
                      </a:cubicBezTo>
                      <a:cubicBezTo>
                        <a:pt x="0" y="290"/>
                        <a:pt x="55" y="386"/>
                        <a:pt x="124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97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1521;p58">
                  <a:extLst>
                    <a:ext uri="{FF2B5EF4-FFF2-40B4-BE49-F238E27FC236}">
                      <a16:creationId xmlns:a16="http://schemas.microsoft.com/office/drawing/2014/main" id="{77222ABC-B0AF-C78B-31EC-AA7836D4B989}"/>
                    </a:ext>
                  </a:extLst>
                </p:cNvPr>
                <p:cNvSpPr/>
                <p:nvPr/>
              </p:nvSpPr>
              <p:spPr>
                <a:xfrm>
                  <a:off x="-1761191" y="2551596"/>
                  <a:ext cx="19195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5" extrusionOk="0">
                      <a:moveTo>
                        <a:pt x="152" y="0"/>
                      </a:moveTo>
                      <a:cubicBezTo>
                        <a:pt x="69" y="0"/>
                        <a:pt x="1" y="69"/>
                        <a:pt x="1" y="192"/>
                      </a:cubicBezTo>
                      <a:cubicBezTo>
                        <a:pt x="1" y="289"/>
                        <a:pt x="55" y="385"/>
                        <a:pt x="138" y="385"/>
                      </a:cubicBezTo>
                      <a:cubicBezTo>
                        <a:pt x="207" y="385"/>
                        <a:pt x="275" y="302"/>
                        <a:pt x="275" y="192"/>
                      </a:cubicBezTo>
                      <a:cubicBezTo>
                        <a:pt x="289" y="83"/>
                        <a:pt x="220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1522;p58">
                  <a:extLst>
                    <a:ext uri="{FF2B5EF4-FFF2-40B4-BE49-F238E27FC236}">
                      <a16:creationId xmlns:a16="http://schemas.microsoft.com/office/drawing/2014/main" id="{3797C767-F3AA-266E-5C5C-E4EB66457FCC}"/>
                    </a:ext>
                  </a:extLst>
                </p:cNvPr>
                <p:cNvSpPr/>
                <p:nvPr/>
              </p:nvSpPr>
              <p:spPr>
                <a:xfrm>
                  <a:off x="-1792102" y="2536107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289"/>
                        <a:pt x="55" y="385"/>
                        <a:pt x="138" y="385"/>
                      </a:cubicBezTo>
                      <a:cubicBezTo>
                        <a:pt x="220" y="385"/>
                        <a:pt x="275" y="303"/>
                        <a:pt x="289" y="193"/>
                      </a:cubicBezTo>
                      <a:cubicBezTo>
                        <a:pt x="289" y="83"/>
                        <a:pt x="220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1523;p58">
                  <a:extLst>
                    <a:ext uri="{FF2B5EF4-FFF2-40B4-BE49-F238E27FC236}">
                      <a16:creationId xmlns:a16="http://schemas.microsoft.com/office/drawing/2014/main" id="{741B8527-8E9D-E909-DED4-A1857F287732}"/>
                    </a:ext>
                  </a:extLst>
                </p:cNvPr>
                <p:cNvSpPr/>
                <p:nvPr/>
              </p:nvSpPr>
              <p:spPr>
                <a:xfrm>
                  <a:off x="-1825794" y="251883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69" y="0"/>
                        <a:pt x="14" y="83"/>
                        <a:pt x="1" y="179"/>
                      </a:cubicBezTo>
                      <a:cubicBezTo>
                        <a:pt x="1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1524;p58">
                  <a:extLst>
                    <a:ext uri="{FF2B5EF4-FFF2-40B4-BE49-F238E27FC236}">
                      <a16:creationId xmlns:a16="http://schemas.microsoft.com/office/drawing/2014/main" id="{774DEAA4-1E3D-42DD-E5E6-0D2672A4992A}"/>
                    </a:ext>
                  </a:extLst>
                </p:cNvPr>
                <p:cNvSpPr/>
                <p:nvPr/>
              </p:nvSpPr>
              <p:spPr>
                <a:xfrm>
                  <a:off x="-1857632" y="2501489"/>
                  <a:ext cx="18268" cy="2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8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142" y="387"/>
                        <a:pt x="147" y="387"/>
                        <a:pt x="151" y="387"/>
                      </a:cubicBezTo>
                      <a:cubicBezTo>
                        <a:pt x="215" y="387"/>
                        <a:pt x="275" y="297"/>
                        <a:pt x="275" y="207"/>
                      </a:cubicBezTo>
                      <a:cubicBezTo>
                        <a:pt x="275" y="97"/>
                        <a:pt x="220" y="15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1525;p58">
                  <a:extLst>
                    <a:ext uri="{FF2B5EF4-FFF2-40B4-BE49-F238E27FC236}">
                      <a16:creationId xmlns:a16="http://schemas.microsoft.com/office/drawing/2014/main" id="{8BB8EDCB-99EE-AFE7-FD61-84A0E8A0D613}"/>
                    </a:ext>
                  </a:extLst>
                </p:cNvPr>
                <p:cNvSpPr/>
                <p:nvPr/>
              </p:nvSpPr>
              <p:spPr>
                <a:xfrm>
                  <a:off x="-1888610" y="2486993"/>
                  <a:ext cx="18268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5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2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2"/>
                        <a:pt x="276" y="192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1526;p58">
                  <a:extLst>
                    <a:ext uri="{FF2B5EF4-FFF2-40B4-BE49-F238E27FC236}">
                      <a16:creationId xmlns:a16="http://schemas.microsoft.com/office/drawing/2014/main" id="{6472CB83-614E-CB80-8A0F-866FD634D55A}"/>
                    </a:ext>
                  </a:extLst>
                </p:cNvPr>
                <p:cNvSpPr/>
                <p:nvPr/>
              </p:nvSpPr>
              <p:spPr>
                <a:xfrm>
                  <a:off x="-1920448" y="247150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21" y="385"/>
                        <a:pt x="276" y="303"/>
                        <a:pt x="290" y="207"/>
                      </a:cubicBezTo>
                      <a:cubicBezTo>
                        <a:pt x="290" y="97"/>
                        <a:pt x="221" y="14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1527;p58">
                  <a:extLst>
                    <a:ext uri="{FF2B5EF4-FFF2-40B4-BE49-F238E27FC236}">
                      <a16:creationId xmlns:a16="http://schemas.microsoft.com/office/drawing/2014/main" id="{C4E13816-DD3F-B1C0-0260-AFE3F06D57AC}"/>
                    </a:ext>
                  </a:extLst>
                </p:cNvPr>
                <p:cNvSpPr/>
                <p:nvPr/>
              </p:nvSpPr>
              <p:spPr>
                <a:xfrm>
                  <a:off x="-1954073" y="2454228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83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1528;p58">
                  <a:extLst>
                    <a:ext uri="{FF2B5EF4-FFF2-40B4-BE49-F238E27FC236}">
                      <a16:creationId xmlns:a16="http://schemas.microsoft.com/office/drawing/2014/main" id="{73DD70CC-F40A-48CB-289F-AF0BB89681FB}"/>
                    </a:ext>
                  </a:extLst>
                </p:cNvPr>
                <p:cNvSpPr/>
                <p:nvPr/>
              </p:nvSpPr>
              <p:spPr>
                <a:xfrm>
                  <a:off x="-1985051" y="2438739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7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1529;p58">
                  <a:extLst>
                    <a:ext uri="{FF2B5EF4-FFF2-40B4-BE49-F238E27FC236}">
                      <a16:creationId xmlns:a16="http://schemas.microsoft.com/office/drawing/2014/main" id="{CF302DB9-EE75-21A3-F626-2767978796AA}"/>
                    </a:ext>
                  </a:extLst>
                </p:cNvPr>
                <p:cNvSpPr/>
                <p:nvPr/>
              </p:nvSpPr>
              <p:spPr>
                <a:xfrm>
                  <a:off x="-2014176" y="2425104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1530;p58">
                  <a:extLst>
                    <a:ext uri="{FF2B5EF4-FFF2-40B4-BE49-F238E27FC236}">
                      <a16:creationId xmlns:a16="http://schemas.microsoft.com/office/drawing/2014/main" id="{37E4A217-BF4E-DB1E-CAE8-4B345F160597}"/>
                    </a:ext>
                  </a:extLst>
                </p:cNvPr>
                <p:cNvSpPr/>
                <p:nvPr/>
              </p:nvSpPr>
              <p:spPr>
                <a:xfrm>
                  <a:off x="-2045087" y="2409615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207"/>
                      </a:cubicBezTo>
                      <a:cubicBezTo>
                        <a:pt x="289" y="97"/>
                        <a:pt x="221" y="14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1531;p58">
                  <a:extLst>
                    <a:ext uri="{FF2B5EF4-FFF2-40B4-BE49-F238E27FC236}">
                      <a16:creationId xmlns:a16="http://schemas.microsoft.com/office/drawing/2014/main" id="{CC04133E-7688-5075-A588-4AF7FB7FDA1D}"/>
                    </a:ext>
                  </a:extLst>
                </p:cNvPr>
                <p:cNvSpPr/>
                <p:nvPr/>
              </p:nvSpPr>
              <p:spPr>
                <a:xfrm>
                  <a:off x="-2076925" y="2394126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290"/>
                        <a:pt x="69" y="386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1532;p58">
                  <a:extLst>
                    <a:ext uri="{FF2B5EF4-FFF2-40B4-BE49-F238E27FC236}">
                      <a16:creationId xmlns:a16="http://schemas.microsoft.com/office/drawing/2014/main" id="{C05C2FD8-5E7F-2B78-F97A-7703B4C992E9}"/>
                    </a:ext>
                  </a:extLst>
                </p:cNvPr>
                <p:cNvSpPr/>
                <p:nvPr/>
              </p:nvSpPr>
              <p:spPr>
                <a:xfrm>
                  <a:off x="-2109690" y="237592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97"/>
                        <a:pt x="1" y="193"/>
                      </a:cubicBezTo>
                      <a:cubicBezTo>
                        <a:pt x="1" y="290"/>
                        <a:pt x="56" y="386"/>
                        <a:pt x="138" y="386"/>
                      </a:cubicBezTo>
                      <a:cubicBezTo>
                        <a:pt x="221" y="386"/>
                        <a:pt x="276" y="303"/>
                        <a:pt x="289" y="193"/>
                      </a:cubicBezTo>
                      <a:cubicBezTo>
                        <a:pt x="289" y="83"/>
                        <a:pt x="221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1533;p58">
                  <a:extLst>
                    <a:ext uri="{FF2B5EF4-FFF2-40B4-BE49-F238E27FC236}">
                      <a16:creationId xmlns:a16="http://schemas.microsoft.com/office/drawing/2014/main" id="{2A5526CC-78C2-B2B7-DD13-1D9A0D9A06F0}"/>
                    </a:ext>
                  </a:extLst>
                </p:cNvPr>
                <p:cNvSpPr/>
                <p:nvPr/>
              </p:nvSpPr>
              <p:spPr>
                <a:xfrm>
                  <a:off x="-2141529" y="2360501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303"/>
                        <a:pt x="55" y="385"/>
                        <a:pt x="124" y="385"/>
                      </a:cubicBezTo>
                      <a:cubicBezTo>
                        <a:pt x="207" y="385"/>
                        <a:pt x="275" y="303"/>
                        <a:pt x="275" y="193"/>
                      </a:cubicBezTo>
                      <a:cubicBezTo>
                        <a:pt x="275" y="97"/>
                        <a:pt x="220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1534;p58">
                  <a:extLst>
                    <a:ext uri="{FF2B5EF4-FFF2-40B4-BE49-F238E27FC236}">
                      <a16:creationId xmlns:a16="http://schemas.microsoft.com/office/drawing/2014/main" id="{4FC3681E-6FDF-6586-6452-8E5134B5BCEC}"/>
                    </a:ext>
                  </a:extLst>
                </p:cNvPr>
                <p:cNvSpPr/>
                <p:nvPr/>
              </p:nvSpPr>
              <p:spPr>
                <a:xfrm>
                  <a:off x="-2175220" y="2345012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93"/>
                      </a:cubicBezTo>
                      <a:cubicBezTo>
                        <a:pt x="1" y="289"/>
                        <a:pt x="70" y="385"/>
                        <a:pt x="138" y="385"/>
                      </a:cubicBezTo>
                      <a:cubicBezTo>
                        <a:pt x="221" y="385"/>
                        <a:pt x="290" y="303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1535;p58">
                  <a:extLst>
                    <a:ext uri="{FF2B5EF4-FFF2-40B4-BE49-F238E27FC236}">
                      <a16:creationId xmlns:a16="http://schemas.microsoft.com/office/drawing/2014/main" id="{2FD132B5-8D6C-DE55-E97B-E36E6F829874}"/>
                    </a:ext>
                  </a:extLst>
                </p:cNvPr>
                <p:cNvSpPr/>
                <p:nvPr/>
              </p:nvSpPr>
              <p:spPr>
                <a:xfrm>
                  <a:off x="-2207985" y="2330450"/>
                  <a:ext cx="19195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4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79"/>
                      </a:cubicBezTo>
                      <a:cubicBezTo>
                        <a:pt x="1" y="289"/>
                        <a:pt x="70" y="372"/>
                        <a:pt x="138" y="372"/>
                      </a:cubicBezTo>
                      <a:cubicBezTo>
                        <a:pt x="144" y="373"/>
                        <a:pt x="150" y="373"/>
                        <a:pt x="156" y="373"/>
                      </a:cubicBezTo>
                      <a:cubicBezTo>
                        <a:pt x="229" y="373"/>
                        <a:pt x="277" y="295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1536;p58">
                  <a:extLst>
                    <a:ext uri="{FF2B5EF4-FFF2-40B4-BE49-F238E27FC236}">
                      <a16:creationId xmlns:a16="http://schemas.microsoft.com/office/drawing/2014/main" id="{EB4B8DE4-57A6-210C-C24A-433366964788}"/>
                    </a:ext>
                  </a:extLst>
                </p:cNvPr>
                <p:cNvSpPr/>
                <p:nvPr/>
              </p:nvSpPr>
              <p:spPr>
                <a:xfrm>
                  <a:off x="-2241611" y="2314961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2" y="1"/>
                      </a:moveTo>
                      <a:cubicBezTo>
                        <a:pt x="69" y="1"/>
                        <a:pt x="0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220" y="386"/>
                        <a:pt x="275" y="303"/>
                        <a:pt x="275" y="193"/>
                      </a:cubicBezTo>
                      <a:cubicBezTo>
                        <a:pt x="289" y="97"/>
                        <a:pt x="220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1537;p58">
                  <a:extLst>
                    <a:ext uri="{FF2B5EF4-FFF2-40B4-BE49-F238E27FC236}">
                      <a16:creationId xmlns:a16="http://schemas.microsoft.com/office/drawing/2014/main" id="{6CC53D1C-C686-486F-509D-62E4C72BCD4D}"/>
                    </a:ext>
                  </a:extLst>
                </p:cNvPr>
                <p:cNvSpPr/>
                <p:nvPr/>
              </p:nvSpPr>
              <p:spPr>
                <a:xfrm>
                  <a:off x="-2273449" y="2300465"/>
                  <a:ext cx="19129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5" extrusionOk="0">
                      <a:moveTo>
                        <a:pt x="151" y="0"/>
                      </a:moveTo>
                      <a:cubicBezTo>
                        <a:pt x="69" y="0"/>
                        <a:pt x="14" y="82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2"/>
                        <a:pt x="289" y="192"/>
                      </a:cubicBezTo>
                      <a:cubicBezTo>
                        <a:pt x="289" y="82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1538;p58">
                  <a:extLst>
                    <a:ext uri="{FF2B5EF4-FFF2-40B4-BE49-F238E27FC236}">
                      <a16:creationId xmlns:a16="http://schemas.microsoft.com/office/drawing/2014/main" id="{8156371D-749C-7521-372E-08C4B66DBFC5}"/>
                    </a:ext>
                  </a:extLst>
                </p:cNvPr>
                <p:cNvSpPr/>
                <p:nvPr/>
              </p:nvSpPr>
              <p:spPr>
                <a:xfrm>
                  <a:off x="-2306214" y="2286763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69" y="1"/>
                        <a:pt x="0" y="83"/>
                        <a:pt x="0" y="180"/>
                      </a:cubicBezTo>
                      <a:cubicBezTo>
                        <a:pt x="0" y="289"/>
                        <a:pt x="55" y="386"/>
                        <a:pt x="138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83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1539;p58">
                  <a:extLst>
                    <a:ext uri="{FF2B5EF4-FFF2-40B4-BE49-F238E27FC236}">
                      <a16:creationId xmlns:a16="http://schemas.microsoft.com/office/drawing/2014/main" id="{BE96858E-2D1F-C26E-3726-85F326CCFF49}"/>
                    </a:ext>
                  </a:extLst>
                </p:cNvPr>
                <p:cNvSpPr/>
                <p:nvPr/>
              </p:nvSpPr>
              <p:spPr>
                <a:xfrm>
                  <a:off x="-2340832" y="227134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5" y="83"/>
                        <a:pt x="1" y="179"/>
                      </a:cubicBezTo>
                      <a:cubicBezTo>
                        <a:pt x="1" y="289"/>
                        <a:pt x="56" y="371"/>
                        <a:pt x="138" y="385"/>
                      </a:cubicBezTo>
                      <a:cubicBezTo>
                        <a:pt x="221" y="385"/>
                        <a:pt x="276" y="303"/>
                        <a:pt x="290" y="193"/>
                      </a:cubicBezTo>
                      <a:cubicBezTo>
                        <a:pt x="290" y="83"/>
                        <a:pt x="221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1540;p58">
                  <a:extLst>
                    <a:ext uri="{FF2B5EF4-FFF2-40B4-BE49-F238E27FC236}">
                      <a16:creationId xmlns:a16="http://schemas.microsoft.com/office/drawing/2014/main" id="{2B6C72B4-0461-72C1-D64B-372E5F321329}"/>
                    </a:ext>
                  </a:extLst>
                </p:cNvPr>
                <p:cNvSpPr/>
                <p:nvPr/>
              </p:nvSpPr>
              <p:spPr>
                <a:xfrm>
                  <a:off x="-2373531" y="2256646"/>
                  <a:ext cx="18202" cy="24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375" extrusionOk="0">
                      <a:moveTo>
                        <a:pt x="124" y="1"/>
                      </a:moveTo>
                      <a:cubicBezTo>
                        <a:pt x="60" y="1"/>
                        <a:pt x="0" y="91"/>
                        <a:pt x="0" y="181"/>
                      </a:cubicBezTo>
                      <a:cubicBezTo>
                        <a:pt x="0" y="291"/>
                        <a:pt x="55" y="373"/>
                        <a:pt x="138" y="373"/>
                      </a:cubicBezTo>
                      <a:cubicBezTo>
                        <a:pt x="143" y="374"/>
                        <a:pt x="148" y="375"/>
                        <a:pt x="153" y="375"/>
                      </a:cubicBezTo>
                      <a:cubicBezTo>
                        <a:pt x="216" y="375"/>
                        <a:pt x="275" y="297"/>
                        <a:pt x="275" y="195"/>
                      </a:cubicBezTo>
                      <a:cubicBezTo>
                        <a:pt x="275" y="85"/>
                        <a:pt x="220" y="2"/>
                        <a:pt x="138" y="2"/>
                      </a:cubicBezTo>
                      <a:cubicBezTo>
                        <a:pt x="133" y="1"/>
                        <a:pt x="129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1541;p58">
                  <a:extLst>
                    <a:ext uri="{FF2B5EF4-FFF2-40B4-BE49-F238E27FC236}">
                      <a16:creationId xmlns:a16="http://schemas.microsoft.com/office/drawing/2014/main" id="{F1B62DE2-E863-91CA-B2D8-93097A6523AA}"/>
                    </a:ext>
                  </a:extLst>
                </p:cNvPr>
                <p:cNvSpPr/>
                <p:nvPr/>
              </p:nvSpPr>
              <p:spPr>
                <a:xfrm>
                  <a:off x="-2407223" y="2243077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80"/>
                      </a:cubicBezTo>
                      <a:cubicBezTo>
                        <a:pt x="0" y="290"/>
                        <a:pt x="69" y="372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1542;p58">
                  <a:extLst>
                    <a:ext uri="{FF2B5EF4-FFF2-40B4-BE49-F238E27FC236}">
                      <a16:creationId xmlns:a16="http://schemas.microsoft.com/office/drawing/2014/main" id="{88351528-503E-DA19-8234-2C41B6479D65}"/>
                    </a:ext>
                  </a:extLst>
                </p:cNvPr>
                <p:cNvSpPr/>
                <p:nvPr/>
              </p:nvSpPr>
              <p:spPr>
                <a:xfrm>
                  <a:off x="-2441775" y="2227654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97"/>
                        <a:pt x="0" y="193"/>
                      </a:cubicBezTo>
                      <a:cubicBezTo>
                        <a:pt x="0" y="303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206"/>
                      </a:cubicBezTo>
                      <a:cubicBezTo>
                        <a:pt x="289" y="97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1543;p58">
                  <a:extLst>
                    <a:ext uri="{FF2B5EF4-FFF2-40B4-BE49-F238E27FC236}">
                      <a16:creationId xmlns:a16="http://schemas.microsoft.com/office/drawing/2014/main" id="{D677F713-9DE5-6EF0-DFC3-2F4D5C3C3CC8}"/>
                    </a:ext>
                  </a:extLst>
                </p:cNvPr>
                <p:cNvSpPr/>
                <p:nvPr/>
              </p:nvSpPr>
              <p:spPr>
                <a:xfrm>
                  <a:off x="-2476393" y="2213092"/>
                  <a:ext cx="18268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74" extrusionOk="0">
                      <a:moveTo>
                        <a:pt x="138" y="0"/>
                      </a:moveTo>
                      <a:cubicBezTo>
                        <a:pt x="56" y="0"/>
                        <a:pt x="1" y="83"/>
                        <a:pt x="1" y="179"/>
                      </a:cubicBezTo>
                      <a:cubicBezTo>
                        <a:pt x="1" y="289"/>
                        <a:pt x="56" y="372"/>
                        <a:pt x="124" y="372"/>
                      </a:cubicBezTo>
                      <a:cubicBezTo>
                        <a:pt x="130" y="373"/>
                        <a:pt x="136" y="373"/>
                        <a:pt x="142" y="373"/>
                      </a:cubicBezTo>
                      <a:cubicBezTo>
                        <a:pt x="217" y="373"/>
                        <a:pt x="276" y="295"/>
                        <a:pt x="276" y="193"/>
                      </a:cubicBezTo>
                      <a:cubicBezTo>
                        <a:pt x="276" y="83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3" name="Google Shape;1544;p58">
                <a:extLst>
                  <a:ext uri="{FF2B5EF4-FFF2-40B4-BE49-F238E27FC236}">
                    <a16:creationId xmlns:a16="http://schemas.microsoft.com/office/drawing/2014/main" id="{9192B7DC-8CAA-B594-9F42-E289D8BAE799}"/>
                  </a:ext>
                </a:extLst>
              </p:cNvPr>
              <p:cNvGrpSpPr/>
              <p:nvPr/>
            </p:nvGrpSpPr>
            <p:grpSpPr>
              <a:xfrm>
                <a:off x="-3044187" y="2049334"/>
                <a:ext cx="73713" cy="161176"/>
                <a:chOff x="-3044187" y="2049334"/>
                <a:chExt cx="73713" cy="161176"/>
              </a:xfrm>
            </p:grpSpPr>
            <p:sp>
              <p:nvSpPr>
                <p:cNvPr id="834" name="Google Shape;1545;p58">
                  <a:extLst>
                    <a:ext uri="{FF2B5EF4-FFF2-40B4-BE49-F238E27FC236}">
                      <a16:creationId xmlns:a16="http://schemas.microsoft.com/office/drawing/2014/main" id="{E44B65BB-18E0-530B-4172-358B79E9DB2F}"/>
                    </a:ext>
                  </a:extLst>
                </p:cNvPr>
                <p:cNvSpPr/>
                <p:nvPr/>
              </p:nvSpPr>
              <p:spPr>
                <a:xfrm>
                  <a:off x="-3044187" y="2049334"/>
                  <a:ext cx="71949" cy="94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430" extrusionOk="0">
                      <a:moveTo>
                        <a:pt x="1" y="0"/>
                      </a:moveTo>
                      <a:lnTo>
                        <a:pt x="56" y="1182"/>
                      </a:lnTo>
                      <a:lnTo>
                        <a:pt x="1087" y="1430"/>
                      </a:lnTo>
                      <a:lnTo>
                        <a:pt x="1087" y="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1546;p58">
                  <a:extLst>
                    <a:ext uri="{FF2B5EF4-FFF2-40B4-BE49-F238E27FC236}">
                      <a16:creationId xmlns:a16="http://schemas.microsoft.com/office/drawing/2014/main" id="{1C5A0B8B-90FF-7A37-C168-E967AE098E20}"/>
                    </a:ext>
                  </a:extLst>
                </p:cNvPr>
                <p:cNvSpPr/>
                <p:nvPr/>
              </p:nvSpPr>
              <p:spPr>
                <a:xfrm>
                  <a:off x="-3031501" y="2073358"/>
                  <a:ext cx="61027" cy="53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3" extrusionOk="0">
                      <a:moveTo>
                        <a:pt x="395" y="1"/>
                      </a:moveTo>
                      <a:cubicBezTo>
                        <a:pt x="191" y="1"/>
                        <a:pt x="0" y="161"/>
                        <a:pt x="0" y="404"/>
                      </a:cubicBezTo>
                      <a:cubicBezTo>
                        <a:pt x="0" y="624"/>
                        <a:pt x="165" y="803"/>
                        <a:pt x="385" y="803"/>
                      </a:cubicBezTo>
                      <a:cubicBezTo>
                        <a:pt x="743" y="803"/>
                        <a:pt x="921" y="377"/>
                        <a:pt x="674" y="115"/>
                      </a:cubicBezTo>
                      <a:cubicBezTo>
                        <a:pt x="590" y="36"/>
                        <a:pt x="491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6" name="Google Shape;1547;p58">
                  <a:extLst>
                    <a:ext uri="{FF2B5EF4-FFF2-40B4-BE49-F238E27FC236}">
                      <a16:creationId xmlns:a16="http://schemas.microsoft.com/office/drawing/2014/main" id="{FA2B2DA0-6186-A1A9-6980-177BDE636FB6}"/>
                    </a:ext>
                  </a:extLst>
                </p:cNvPr>
                <p:cNvGrpSpPr/>
                <p:nvPr/>
              </p:nvGrpSpPr>
              <p:grpSpPr>
                <a:xfrm>
                  <a:off x="-3037766" y="2120291"/>
                  <a:ext cx="61029" cy="90219"/>
                  <a:chOff x="-3037766" y="2120291"/>
                  <a:chExt cx="61029" cy="90219"/>
                </a:xfrm>
              </p:grpSpPr>
              <p:sp>
                <p:nvSpPr>
                  <p:cNvPr id="837" name="Google Shape;1548;p58">
                    <a:extLst>
                      <a:ext uri="{FF2B5EF4-FFF2-40B4-BE49-F238E27FC236}">
                        <a16:creationId xmlns:a16="http://schemas.microsoft.com/office/drawing/2014/main" id="{42F2D744-EF46-B886-814C-B55BC1F6FB08}"/>
                      </a:ext>
                    </a:extLst>
                  </p:cNvPr>
                  <p:cNvSpPr/>
                  <p:nvPr/>
                </p:nvSpPr>
                <p:spPr>
                  <a:xfrm>
                    <a:off x="-3006854" y="2193036"/>
                    <a:ext cx="29190" cy="17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64" extrusionOk="0">
                        <a:moveTo>
                          <a:pt x="358" y="1"/>
                        </a:moveTo>
                        <a:cubicBezTo>
                          <a:pt x="358" y="1"/>
                          <a:pt x="298" y="169"/>
                          <a:pt x="55" y="169"/>
                        </a:cubicBezTo>
                        <a:cubicBezTo>
                          <a:pt x="38" y="169"/>
                          <a:pt x="20" y="168"/>
                          <a:pt x="0" y="166"/>
                        </a:cubicBezTo>
                        <a:lnTo>
                          <a:pt x="0" y="262"/>
                        </a:lnTo>
                        <a:lnTo>
                          <a:pt x="55" y="262"/>
                        </a:lnTo>
                        <a:cubicBezTo>
                          <a:pt x="67" y="263"/>
                          <a:pt x="79" y="264"/>
                          <a:pt x="91" y="264"/>
                        </a:cubicBezTo>
                        <a:cubicBezTo>
                          <a:pt x="244" y="264"/>
                          <a:pt x="389" y="182"/>
                          <a:pt x="440" y="28"/>
                        </a:cubicBezTo>
                        <a:lnTo>
                          <a:pt x="358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1549;p58">
                    <a:extLst>
                      <a:ext uri="{FF2B5EF4-FFF2-40B4-BE49-F238E27FC236}">
                        <a16:creationId xmlns:a16="http://schemas.microsoft.com/office/drawing/2014/main" id="{6C596835-752C-31A6-4CF4-6FC79C79AE53}"/>
                      </a:ext>
                    </a:extLst>
                  </p:cNvPr>
                  <p:cNvSpPr/>
                  <p:nvPr/>
                </p:nvSpPr>
                <p:spPr>
                  <a:xfrm>
                    <a:off x="-3035052" y="2193963"/>
                    <a:ext cx="29190" cy="16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50" extrusionOk="0">
                        <a:moveTo>
                          <a:pt x="83" y="1"/>
                        </a:moveTo>
                        <a:lnTo>
                          <a:pt x="0" y="14"/>
                        </a:lnTo>
                        <a:cubicBezTo>
                          <a:pt x="52" y="156"/>
                          <a:pt x="188" y="249"/>
                          <a:pt x="340" y="249"/>
                        </a:cubicBezTo>
                        <a:cubicBezTo>
                          <a:pt x="351" y="249"/>
                          <a:pt x="361" y="249"/>
                          <a:pt x="371" y="248"/>
                        </a:cubicBezTo>
                        <a:lnTo>
                          <a:pt x="440" y="248"/>
                        </a:lnTo>
                        <a:lnTo>
                          <a:pt x="440" y="152"/>
                        </a:lnTo>
                        <a:cubicBezTo>
                          <a:pt x="419" y="154"/>
                          <a:pt x="398" y="155"/>
                          <a:pt x="379" y="155"/>
                        </a:cubicBezTo>
                        <a:cubicBezTo>
                          <a:pt x="132" y="155"/>
                          <a:pt x="96" y="1"/>
                          <a:pt x="8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" name="Google Shape;1550;p58">
                    <a:extLst>
                      <a:ext uri="{FF2B5EF4-FFF2-40B4-BE49-F238E27FC236}">
                        <a16:creationId xmlns:a16="http://schemas.microsoft.com/office/drawing/2014/main" id="{D52845FA-3D8F-E1C1-04EB-E0192A572A10}"/>
                      </a:ext>
                    </a:extLst>
                  </p:cNvPr>
                  <p:cNvSpPr/>
                  <p:nvPr/>
                </p:nvSpPr>
                <p:spPr>
                  <a:xfrm>
                    <a:off x="-3025057" y="2156697"/>
                    <a:ext cx="37397" cy="5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" h="83" extrusionOk="0">
                        <a:moveTo>
                          <a:pt x="1" y="0"/>
                        </a:moveTo>
                        <a:lnTo>
                          <a:pt x="1" y="83"/>
                        </a:lnTo>
                        <a:lnTo>
                          <a:pt x="564" y="83"/>
                        </a:lnTo>
                        <a:lnTo>
                          <a:pt x="564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0" name="Google Shape;1551;p58">
                    <a:extLst>
                      <a:ext uri="{FF2B5EF4-FFF2-40B4-BE49-F238E27FC236}">
                        <a16:creationId xmlns:a16="http://schemas.microsoft.com/office/drawing/2014/main" id="{0BA71602-EC95-5658-BCBD-1A9DEEF36BD8}"/>
                      </a:ext>
                    </a:extLst>
                  </p:cNvPr>
                  <p:cNvSpPr/>
                  <p:nvPr/>
                </p:nvSpPr>
                <p:spPr>
                  <a:xfrm>
                    <a:off x="-3009568" y="2146636"/>
                    <a:ext cx="5494" cy="61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936" extrusionOk="0">
                        <a:moveTo>
                          <a:pt x="0" y="1"/>
                        </a:moveTo>
                        <a:lnTo>
                          <a:pt x="0" y="936"/>
                        </a:lnTo>
                        <a:lnTo>
                          <a:pt x="83" y="936"/>
                        </a:ln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1" name="Google Shape;1552;p58">
                    <a:extLst>
                      <a:ext uri="{FF2B5EF4-FFF2-40B4-BE49-F238E27FC236}">
                        <a16:creationId xmlns:a16="http://schemas.microsoft.com/office/drawing/2014/main" id="{9F5B73BA-2F41-A685-7A63-55579FF044B6}"/>
                      </a:ext>
                    </a:extLst>
                  </p:cNvPr>
                  <p:cNvSpPr/>
                  <p:nvPr/>
                </p:nvSpPr>
                <p:spPr>
                  <a:xfrm>
                    <a:off x="-3037766" y="2188204"/>
                    <a:ext cx="1370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21" extrusionOk="0">
                        <a:moveTo>
                          <a:pt x="90" y="0"/>
                        </a:moveTo>
                        <a:cubicBezTo>
                          <a:pt x="83" y="0"/>
                          <a:pt x="76" y="2"/>
                          <a:pt x="69" y="5"/>
                        </a:cubicBezTo>
                        <a:cubicBezTo>
                          <a:pt x="0" y="19"/>
                          <a:pt x="28" y="101"/>
                          <a:pt x="28" y="101"/>
                        </a:cubicBezTo>
                        <a:cubicBezTo>
                          <a:pt x="55" y="101"/>
                          <a:pt x="83" y="115"/>
                          <a:pt x="110" y="115"/>
                        </a:cubicBezTo>
                        <a:cubicBezTo>
                          <a:pt x="120" y="119"/>
                          <a:pt x="131" y="120"/>
                          <a:pt x="141" y="120"/>
                        </a:cubicBezTo>
                        <a:cubicBezTo>
                          <a:pt x="170" y="120"/>
                          <a:pt x="196" y="105"/>
                          <a:pt x="206" y="74"/>
                        </a:cubicBezTo>
                        <a:cubicBezTo>
                          <a:pt x="206" y="74"/>
                          <a:pt x="143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1553;p58">
                    <a:extLst>
                      <a:ext uri="{FF2B5EF4-FFF2-40B4-BE49-F238E27FC236}">
                        <a16:creationId xmlns:a16="http://schemas.microsoft.com/office/drawing/2014/main" id="{E507B280-C7DE-EFFB-110A-B38992D99E10}"/>
                      </a:ext>
                    </a:extLst>
                  </p:cNvPr>
                  <p:cNvSpPr/>
                  <p:nvPr/>
                </p:nvSpPr>
                <p:spPr>
                  <a:xfrm>
                    <a:off x="-2989578" y="2188204"/>
                    <a:ext cx="1284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121" extrusionOk="0">
                        <a:moveTo>
                          <a:pt x="116" y="0"/>
                        </a:moveTo>
                        <a:cubicBezTo>
                          <a:pt x="64" y="0"/>
                          <a:pt x="1" y="74"/>
                          <a:pt x="1" y="74"/>
                        </a:cubicBezTo>
                        <a:cubicBezTo>
                          <a:pt x="11" y="105"/>
                          <a:pt x="37" y="120"/>
                          <a:pt x="66" y="120"/>
                        </a:cubicBezTo>
                        <a:cubicBezTo>
                          <a:pt x="76" y="120"/>
                          <a:pt x="87" y="119"/>
                          <a:pt x="97" y="115"/>
                        </a:cubicBezTo>
                        <a:cubicBezTo>
                          <a:pt x="124" y="115"/>
                          <a:pt x="152" y="101"/>
                          <a:pt x="179" y="101"/>
                        </a:cubicBezTo>
                        <a:cubicBezTo>
                          <a:pt x="179" y="101"/>
                          <a:pt x="193" y="19"/>
                          <a:pt x="138" y="5"/>
                        </a:cubicBezTo>
                        <a:cubicBezTo>
                          <a:pt x="131" y="2"/>
                          <a:pt x="124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1554;p58">
                    <a:extLst>
                      <a:ext uri="{FF2B5EF4-FFF2-40B4-BE49-F238E27FC236}">
                        <a16:creationId xmlns:a16="http://schemas.microsoft.com/office/drawing/2014/main" id="{3D214E84-5DBA-7E63-012D-9800E6CED915}"/>
                      </a:ext>
                    </a:extLst>
                  </p:cNvPr>
                  <p:cNvSpPr/>
                  <p:nvPr/>
                </p:nvSpPr>
                <p:spPr>
                  <a:xfrm>
                    <a:off x="-2992292" y="2154777"/>
                    <a:ext cx="8936" cy="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127" extrusionOk="0">
                        <a:moveTo>
                          <a:pt x="78" y="1"/>
                        </a:moveTo>
                        <a:cubicBezTo>
                          <a:pt x="75" y="1"/>
                          <a:pt x="72" y="1"/>
                          <a:pt x="69" y="2"/>
                        </a:cubicBezTo>
                        <a:cubicBezTo>
                          <a:pt x="28" y="2"/>
                          <a:pt x="0" y="29"/>
                          <a:pt x="0" y="70"/>
                        </a:cubicBezTo>
                        <a:cubicBezTo>
                          <a:pt x="0" y="98"/>
                          <a:pt x="28" y="125"/>
                          <a:pt x="69" y="125"/>
                        </a:cubicBezTo>
                        <a:cubicBezTo>
                          <a:pt x="72" y="126"/>
                          <a:pt x="75" y="126"/>
                          <a:pt x="78" y="126"/>
                        </a:cubicBezTo>
                        <a:cubicBezTo>
                          <a:pt x="135" y="126"/>
                          <a:pt x="135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1555;p58">
                    <a:extLst>
                      <a:ext uri="{FF2B5EF4-FFF2-40B4-BE49-F238E27FC236}">
                        <a16:creationId xmlns:a16="http://schemas.microsoft.com/office/drawing/2014/main" id="{E224D433-8044-6990-7760-97CF29FF61BA}"/>
                      </a:ext>
                    </a:extLst>
                  </p:cNvPr>
                  <p:cNvSpPr/>
                  <p:nvPr/>
                </p:nvSpPr>
                <p:spPr>
                  <a:xfrm>
                    <a:off x="-3028698" y="2154843"/>
                    <a:ext cx="8274" cy="8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8" extrusionOk="0">
                        <a:moveTo>
                          <a:pt x="56" y="1"/>
                        </a:moveTo>
                        <a:cubicBezTo>
                          <a:pt x="28" y="1"/>
                          <a:pt x="1" y="28"/>
                          <a:pt x="1" y="69"/>
                        </a:cubicBezTo>
                        <a:cubicBezTo>
                          <a:pt x="1" y="103"/>
                          <a:pt x="19" y="128"/>
                          <a:pt x="41" y="128"/>
                        </a:cubicBezTo>
                        <a:cubicBezTo>
                          <a:pt x="46" y="128"/>
                          <a:pt x="51" y="127"/>
                          <a:pt x="56" y="124"/>
                        </a:cubicBezTo>
                        <a:cubicBezTo>
                          <a:pt x="124" y="124"/>
                          <a:pt x="124" y="14"/>
                          <a:pt x="5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1556;p58">
                    <a:extLst>
                      <a:ext uri="{FF2B5EF4-FFF2-40B4-BE49-F238E27FC236}">
                        <a16:creationId xmlns:a16="http://schemas.microsoft.com/office/drawing/2014/main" id="{DB4C9F03-1CC4-96A2-05FC-BE5B17F6D6BE}"/>
                      </a:ext>
                    </a:extLst>
                  </p:cNvPr>
                  <p:cNvSpPr/>
                  <p:nvPr/>
                </p:nvSpPr>
                <p:spPr>
                  <a:xfrm>
                    <a:off x="-3012348" y="2140215"/>
                    <a:ext cx="12576" cy="11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81" extrusionOk="0">
                        <a:moveTo>
                          <a:pt x="94" y="1"/>
                        </a:moveTo>
                        <a:cubicBezTo>
                          <a:pt x="90" y="1"/>
                          <a:pt x="87" y="1"/>
                          <a:pt x="83" y="2"/>
                        </a:cubicBezTo>
                        <a:cubicBezTo>
                          <a:pt x="42" y="2"/>
                          <a:pt x="1" y="43"/>
                          <a:pt x="1" y="84"/>
                        </a:cubicBezTo>
                        <a:cubicBezTo>
                          <a:pt x="1" y="139"/>
                          <a:pt x="42" y="180"/>
                          <a:pt x="83" y="180"/>
                        </a:cubicBezTo>
                        <a:cubicBezTo>
                          <a:pt x="87" y="181"/>
                          <a:pt x="90" y="181"/>
                          <a:pt x="94" y="181"/>
                        </a:cubicBezTo>
                        <a:cubicBezTo>
                          <a:pt x="190" y="181"/>
                          <a:pt x="190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1557;p58">
                    <a:extLst>
                      <a:ext uri="{FF2B5EF4-FFF2-40B4-BE49-F238E27FC236}">
                        <a16:creationId xmlns:a16="http://schemas.microsoft.com/office/drawing/2014/main" id="{931D7A3E-005A-7F4F-5000-FE6A9D5BC4F2}"/>
                      </a:ext>
                    </a:extLst>
                  </p:cNvPr>
                  <p:cNvSpPr/>
                  <p:nvPr/>
                </p:nvSpPr>
                <p:spPr>
                  <a:xfrm>
                    <a:off x="-3009568" y="2120291"/>
                    <a:ext cx="10061" cy="2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386" extrusionOk="0">
                        <a:moveTo>
                          <a:pt x="0" y="0"/>
                        </a:moveTo>
                        <a:lnTo>
                          <a:pt x="0" y="96"/>
                        </a:lnTo>
                        <a:cubicBezTo>
                          <a:pt x="14" y="96"/>
                          <a:pt x="14" y="96"/>
                          <a:pt x="28" y="110"/>
                        </a:cubicBezTo>
                        <a:cubicBezTo>
                          <a:pt x="41" y="193"/>
                          <a:pt x="28" y="275"/>
                          <a:pt x="0" y="358"/>
                        </a:cubicBezTo>
                        <a:lnTo>
                          <a:pt x="69" y="385"/>
                        </a:lnTo>
                        <a:cubicBezTo>
                          <a:pt x="83" y="358"/>
                          <a:pt x="151" y="165"/>
                          <a:pt x="83" y="55"/>
                        </a:cubicBezTo>
                        <a:cubicBezTo>
                          <a:pt x="69" y="28"/>
                          <a:pt x="4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829" name="Google Shape;1558;p58">
              <a:extLst>
                <a:ext uri="{FF2B5EF4-FFF2-40B4-BE49-F238E27FC236}">
                  <a16:creationId xmlns:a16="http://schemas.microsoft.com/office/drawing/2014/main" id="{90D247A8-5065-6C43-C24B-ECB6579219A0}"/>
                </a:ext>
              </a:extLst>
            </p:cNvPr>
            <p:cNvSpPr/>
            <p:nvPr/>
          </p:nvSpPr>
          <p:spPr>
            <a:xfrm>
              <a:off x="-2904058" y="3862721"/>
              <a:ext cx="504169" cy="210881"/>
            </a:xfrm>
            <a:custGeom>
              <a:avLst/>
              <a:gdLst/>
              <a:ahLst/>
              <a:cxnLst/>
              <a:rect l="l" t="t" r="r" b="b"/>
              <a:pathLst>
                <a:path w="7617" h="3186" extrusionOk="0">
                  <a:moveTo>
                    <a:pt x="2014" y="1"/>
                  </a:moveTo>
                  <a:cubicBezTo>
                    <a:pt x="1476" y="1"/>
                    <a:pt x="1087" y="399"/>
                    <a:pt x="1087" y="399"/>
                  </a:cubicBezTo>
                  <a:cubicBezTo>
                    <a:pt x="1087" y="399"/>
                    <a:pt x="1" y="1939"/>
                    <a:pt x="936" y="2502"/>
                  </a:cubicBezTo>
                  <a:cubicBezTo>
                    <a:pt x="1784" y="3004"/>
                    <a:pt x="2669" y="3186"/>
                    <a:pt x="3508" y="3186"/>
                  </a:cubicBezTo>
                  <a:cubicBezTo>
                    <a:pt x="5727" y="3186"/>
                    <a:pt x="7616" y="1911"/>
                    <a:pt x="7616" y="1911"/>
                  </a:cubicBezTo>
                  <a:cubicBezTo>
                    <a:pt x="7568" y="1433"/>
                    <a:pt x="6243" y="1364"/>
                    <a:pt x="5480" y="1364"/>
                  </a:cubicBezTo>
                  <a:cubicBezTo>
                    <a:pt x="5168" y="1364"/>
                    <a:pt x="4950" y="1375"/>
                    <a:pt x="4950" y="1375"/>
                  </a:cubicBezTo>
                  <a:cubicBezTo>
                    <a:pt x="4732" y="842"/>
                    <a:pt x="4341" y="703"/>
                    <a:pt x="3993" y="703"/>
                  </a:cubicBezTo>
                  <a:cubicBezTo>
                    <a:pt x="3614" y="703"/>
                    <a:pt x="3286" y="867"/>
                    <a:pt x="3286" y="867"/>
                  </a:cubicBezTo>
                  <a:cubicBezTo>
                    <a:pt x="2844" y="197"/>
                    <a:pt x="2392" y="1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6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A7069-465C-1B7E-9880-3C2AE68C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oogle Shape;914;p48">
            <a:extLst>
              <a:ext uri="{FF2B5EF4-FFF2-40B4-BE49-F238E27FC236}">
                <a16:creationId xmlns:a16="http://schemas.microsoft.com/office/drawing/2014/main" id="{62DEEEA3-468C-35A1-3B10-7ABBC90B396B}"/>
              </a:ext>
            </a:extLst>
          </p:cNvPr>
          <p:cNvGrpSpPr/>
          <p:nvPr/>
        </p:nvGrpSpPr>
        <p:grpSpPr>
          <a:xfrm rot="3258707">
            <a:off x="5219999" y="814049"/>
            <a:ext cx="827325" cy="151075"/>
            <a:chOff x="4154600" y="1715575"/>
            <a:chExt cx="1002300" cy="192600"/>
          </a:xfrm>
        </p:grpSpPr>
        <p:sp>
          <p:nvSpPr>
            <p:cNvPr id="9" name="Google Shape;915;p48">
              <a:extLst>
                <a:ext uri="{FF2B5EF4-FFF2-40B4-BE49-F238E27FC236}">
                  <a16:creationId xmlns:a16="http://schemas.microsoft.com/office/drawing/2014/main" id="{E7CB3DFC-4154-CE82-AA4A-DEA18F7A945E}"/>
                </a:ext>
              </a:extLst>
            </p:cNvPr>
            <p:cNvSpPr/>
            <p:nvPr/>
          </p:nvSpPr>
          <p:spPr>
            <a:xfrm>
              <a:off x="4154600" y="1715575"/>
              <a:ext cx="192600" cy="19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916;p48">
              <a:extLst>
                <a:ext uri="{FF2B5EF4-FFF2-40B4-BE49-F238E27FC236}">
                  <a16:creationId xmlns:a16="http://schemas.microsoft.com/office/drawing/2014/main" id="{4B56680B-E3EE-2BB7-90E6-E0DDEC3140C4}"/>
                </a:ext>
              </a:extLst>
            </p:cNvPr>
            <p:cNvCxnSpPr>
              <a:stCxn id="9" idx="6"/>
            </p:cNvCxnSpPr>
            <p:nvPr/>
          </p:nvCxnSpPr>
          <p:spPr>
            <a:xfrm>
              <a:off x="4347200" y="1811875"/>
              <a:ext cx="8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964;p48">
            <a:extLst>
              <a:ext uri="{FF2B5EF4-FFF2-40B4-BE49-F238E27FC236}">
                <a16:creationId xmlns:a16="http://schemas.microsoft.com/office/drawing/2014/main" id="{BF102BA4-AF38-D56C-D292-9C257EB53818}"/>
              </a:ext>
            </a:extLst>
          </p:cNvPr>
          <p:cNvSpPr txBox="1"/>
          <p:nvPr/>
        </p:nvSpPr>
        <p:spPr>
          <a:xfrm>
            <a:off x="5237475" y="1260450"/>
            <a:ext cx="296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63236"/>
                </a:solidFill>
                <a:latin typeface="Poppins"/>
                <a:ea typeface="Poppins"/>
                <a:cs typeface="Poppins"/>
                <a:sym typeface="Poppins"/>
              </a:rPr>
              <a:t>Titanic story offers easy navigation buttons and arrows</a:t>
            </a: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" name="Google Shape;914;p48">
            <a:extLst>
              <a:ext uri="{FF2B5EF4-FFF2-40B4-BE49-F238E27FC236}">
                <a16:creationId xmlns:a16="http://schemas.microsoft.com/office/drawing/2014/main" id="{7045D777-F0A6-29CC-C526-7BEBE76AB948}"/>
              </a:ext>
            </a:extLst>
          </p:cNvPr>
          <p:cNvGrpSpPr/>
          <p:nvPr/>
        </p:nvGrpSpPr>
        <p:grpSpPr>
          <a:xfrm rot="7442079">
            <a:off x="5696399" y="808049"/>
            <a:ext cx="827325" cy="151075"/>
            <a:chOff x="4154600" y="1715575"/>
            <a:chExt cx="1002300" cy="192600"/>
          </a:xfrm>
        </p:grpSpPr>
        <p:sp>
          <p:nvSpPr>
            <p:cNvPr id="14" name="Google Shape;915;p48">
              <a:extLst>
                <a:ext uri="{FF2B5EF4-FFF2-40B4-BE49-F238E27FC236}">
                  <a16:creationId xmlns:a16="http://schemas.microsoft.com/office/drawing/2014/main" id="{DEF97DEF-721D-A83D-98FA-CC6D8A8A0BB6}"/>
                </a:ext>
              </a:extLst>
            </p:cNvPr>
            <p:cNvSpPr/>
            <p:nvPr/>
          </p:nvSpPr>
          <p:spPr>
            <a:xfrm>
              <a:off x="4154600" y="1715575"/>
              <a:ext cx="192600" cy="19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916;p48">
              <a:extLst>
                <a:ext uri="{FF2B5EF4-FFF2-40B4-BE49-F238E27FC236}">
                  <a16:creationId xmlns:a16="http://schemas.microsoft.com/office/drawing/2014/main" id="{EE96683A-975B-C538-D9B9-AAA212DC5CC5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4347200" y="1811875"/>
              <a:ext cx="8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914;p48">
            <a:extLst>
              <a:ext uri="{FF2B5EF4-FFF2-40B4-BE49-F238E27FC236}">
                <a16:creationId xmlns:a16="http://schemas.microsoft.com/office/drawing/2014/main" id="{063CEE2C-D875-D1D7-22D4-C6C273BCEF7E}"/>
              </a:ext>
            </a:extLst>
          </p:cNvPr>
          <p:cNvGrpSpPr/>
          <p:nvPr/>
        </p:nvGrpSpPr>
        <p:grpSpPr>
          <a:xfrm rot="7442079">
            <a:off x="6525599" y="816449"/>
            <a:ext cx="827325" cy="151075"/>
            <a:chOff x="4154600" y="1715575"/>
            <a:chExt cx="1002300" cy="192600"/>
          </a:xfrm>
        </p:grpSpPr>
        <p:sp>
          <p:nvSpPr>
            <p:cNvPr id="20" name="Google Shape;915;p48">
              <a:extLst>
                <a:ext uri="{FF2B5EF4-FFF2-40B4-BE49-F238E27FC236}">
                  <a16:creationId xmlns:a16="http://schemas.microsoft.com/office/drawing/2014/main" id="{957470B5-E6F7-D8C9-550A-0F08B29A891B}"/>
                </a:ext>
              </a:extLst>
            </p:cNvPr>
            <p:cNvSpPr/>
            <p:nvPr/>
          </p:nvSpPr>
          <p:spPr>
            <a:xfrm>
              <a:off x="4154600" y="1715575"/>
              <a:ext cx="192600" cy="19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916;p48">
              <a:extLst>
                <a:ext uri="{FF2B5EF4-FFF2-40B4-BE49-F238E27FC236}">
                  <a16:creationId xmlns:a16="http://schemas.microsoft.com/office/drawing/2014/main" id="{0A6B12BE-08DC-B447-CDDC-E77C4DF118D4}"/>
                </a:ext>
              </a:extLst>
            </p:cNvPr>
            <p:cNvCxnSpPr>
              <a:stCxn id="20" idx="6"/>
            </p:cNvCxnSpPr>
            <p:nvPr/>
          </p:nvCxnSpPr>
          <p:spPr>
            <a:xfrm>
              <a:off x="4347200" y="1811875"/>
              <a:ext cx="8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135B75BF-589D-E624-B13A-0EFAE47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451" y="0"/>
            <a:ext cx="792549" cy="1249788"/>
          </a:xfrm>
          <a:prstGeom prst="rect">
            <a:avLst/>
          </a:prstGeom>
        </p:spPr>
      </p:pic>
      <p:grpSp>
        <p:nvGrpSpPr>
          <p:cNvPr id="59" name="Google Shape;2491;p71">
            <a:extLst>
              <a:ext uri="{FF2B5EF4-FFF2-40B4-BE49-F238E27FC236}">
                <a16:creationId xmlns:a16="http://schemas.microsoft.com/office/drawing/2014/main" id="{477DCE15-0CF8-7755-0ABA-FFC8B9BDF8B8}"/>
              </a:ext>
            </a:extLst>
          </p:cNvPr>
          <p:cNvGrpSpPr/>
          <p:nvPr/>
        </p:nvGrpSpPr>
        <p:grpSpPr>
          <a:xfrm flipH="1">
            <a:off x="80082" y="3494976"/>
            <a:ext cx="2501916" cy="1579270"/>
            <a:chOff x="6616225" y="2905338"/>
            <a:chExt cx="2683020" cy="1693587"/>
          </a:xfrm>
        </p:grpSpPr>
        <p:sp>
          <p:nvSpPr>
            <p:cNvPr id="60" name="Google Shape;2492;p71">
              <a:extLst>
                <a:ext uri="{FF2B5EF4-FFF2-40B4-BE49-F238E27FC236}">
                  <a16:creationId xmlns:a16="http://schemas.microsoft.com/office/drawing/2014/main" id="{3C6D9688-DA19-37DB-545C-7B91F371DD84}"/>
                </a:ext>
              </a:extLst>
            </p:cNvPr>
            <p:cNvSpPr/>
            <p:nvPr/>
          </p:nvSpPr>
          <p:spPr>
            <a:xfrm>
              <a:off x="8127863" y="2919850"/>
              <a:ext cx="777779" cy="569820"/>
            </a:xfrm>
            <a:custGeom>
              <a:avLst/>
              <a:gdLst/>
              <a:ahLst/>
              <a:cxnLst/>
              <a:rect l="l" t="t" r="r" b="b"/>
              <a:pathLst>
                <a:path w="48733" h="35703" extrusionOk="0">
                  <a:moveTo>
                    <a:pt x="47209" y="10702"/>
                  </a:moveTo>
                  <a:cubicBezTo>
                    <a:pt x="48732" y="6134"/>
                    <a:pt x="43402" y="2327"/>
                    <a:pt x="39553" y="5245"/>
                  </a:cubicBezTo>
                  <a:cubicBezTo>
                    <a:pt x="36084" y="0"/>
                    <a:pt x="28089" y="973"/>
                    <a:pt x="26016" y="6938"/>
                  </a:cubicBezTo>
                  <a:cubicBezTo>
                    <a:pt x="18782" y="42"/>
                    <a:pt x="6980" y="6388"/>
                    <a:pt x="8672" y="16202"/>
                  </a:cubicBezTo>
                  <a:cubicBezTo>
                    <a:pt x="2538" y="18021"/>
                    <a:pt x="0" y="25339"/>
                    <a:pt x="3723" y="30500"/>
                  </a:cubicBezTo>
                  <a:cubicBezTo>
                    <a:pt x="7445" y="35703"/>
                    <a:pt x="15187" y="35703"/>
                    <a:pt x="18867" y="30457"/>
                  </a:cubicBezTo>
                  <a:cubicBezTo>
                    <a:pt x="21321" y="33334"/>
                    <a:pt x="25424" y="34138"/>
                    <a:pt x="28808" y="32403"/>
                  </a:cubicBezTo>
                  <a:cubicBezTo>
                    <a:pt x="32150" y="30669"/>
                    <a:pt x="33884" y="26862"/>
                    <a:pt x="32996" y="23181"/>
                  </a:cubicBezTo>
                  <a:cubicBezTo>
                    <a:pt x="38537" y="24747"/>
                    <a:pt x="43529" y="19417"/>
                    <a:pt x="41583" y="14002"/>
                  </a:cubicBezTo>
                  <a:cubicBezTo>
                    <a:pt x="44037" y="14467"/>
                    <a:pt x="46406" y="13071"/>
                    <a:pt x="47209" y="10702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93;p71">
              <a:extLst>
                <a:ext uri="{FF2B5EF4-FFF2-40B4-BE49-F238E27FC236}">
                  <a16:creationId xmlns:a16="http://schemas.microsoft.com/office/drawing/2014/main" id="{218CCA80-1566-2A0F-41CE-D1A45D6EAA95}"/>
                </a:ext>
              </a:extLst>
            </p:cNvPr>
            <p:cNvSpPr/>
            <p:nvPr/>
          </p:nvSpPr>
          <p:spPr>
            <a:xfrm>
              <a:off x="7863884" y="3100773"/>
              <a:ext cx="521892" cy="388227"/>
            </a:xfrm>
            <a:custGeom>
              <a:avLst/>
              <a:gdLst/>
              <a:ahLst/>
              <a:cxnLst/>
              <a:rect l="l" t="t" r="r" b="b"/>
              <a:pathLst>
                <a:path w="32700" h="24325" extrusionOk="0">
                  <a:moveTo>
                    <a:pt x="31684" y="7235"/>
                  </a:moveTo>
                  <a:cubicBezTo>
                    <a:pt x="32700" y="4147"/>
                    <a:pt x="29146" y="1566"/>
                    <a:pt x="26566" y="3554"/>
                  </a:cubicBezTo>
                  <a:cubicBezTo>
                    <a:pt x="24239" y="1"/>
                    <a:pt x="18867" y="678"/>
                    <a:pt x="17471" y="4696"/>
                  </a:cubicBezTo>
                  <a:cubicBezTo>
                    <a:pt x="16752" y="3977"/>
                    <a:pt x="15864" y="3427"/>
                    <a:pt x="14891" y="3131"/>
                  </a:cubicBezTo>
                  <a:cubicBezTo>
                    <a:pt x="9899" y="1439"/>
                    <a:pt x="4907" y="5712"/>
                    <a:pt x="5838" y="10915"/>
                  </a:cubicBezTo>
                  <a:cubicBezTo>
                    <a:pt x="1735" y="12099"/>
                    <a:pt x="0" y="17006"/>
                    <a:pt x="2496" y="20475"/>
                  </a:cubicBezTo>
                  <a:cubicBezTo>
                    <a:pt x="4992" y="23986"/>
                    <a:pt x="10195" y="23944"/>
                    <a:pt x="12649" y="20475"/>
                  </a:cubicBezTo>
                  <a:cubicBezTo>
                    <a:pt x="15948" y="24325"/>
                    <a:pt x="22251" y="22040"/>
                    <a:pt x="22336" y="16964"/>
                  </a:cubicBezTo>
                  <a:cubicBezTo>
                    <a:pt x="22336" y="16499"/>
                    <a:pt x="22251" y="16033"/>
                    <a:pt x="22167" y="15610"/>
                  </a:cubicBezTo>
                  <a:cubicBezTo>
                    <a:pt x="25889" y="16626"/>
                    <a:pt x="29231" y="13030"/>
                    <a:pt x="27920" y="9392"/>
                  </a:cubicBezTo>
                  <a:cubicBezTo>
                    <a:pt x="29527" y="9730"/>
                    <a:pt x="31135" y="8800"/>
                    <a:pt x="31684" y="7235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94;p71">
              <a:extLst>
                <a:ext uri="{FF2B5EF4-FFF2-40B4-BE49-F238E27FC236}">
                  <a16:creationId xmlns:a16="http://schemas.microsoft.com/office/drawing/2014/main" id="{98E41DCE-734A-AE7C-F38F-1BBF3F3ED3D5}"/>
                </a:ext>
              </a:extLst>
            </p:cNvPr>
            <p:cNvSpPr/>
            <p:nvPr/>
          </p:nvSpPr>
          <p:spPr>
            <a:xfrm>
              <a:off x="7624883" y="3084573"/>
              <a:ext cx="471937" cy="434128"/>
            </a:xfrm>
            <a:custGeom>
              <a:avLst/>
              <a:gdLst/>
              <a:ahLst/>
              <a:cxnLst/>
              <a:rect l="l" t="t" r="r" b="b"/>
              <a:pathLst>
                <a:path w="29570" h="27201" extrusionOk="0">
                  <a:moveTo>
                    <a:pt x="29146" y="5627"/>
                  </a:moveTo>
                  <a:cubicBezTo>
                    <a:pt x="29569" y="2370"/>
                    <a:pt x="25551" y="551"/>
                    <a:pt x="23393" y="3004"/>
                  </a:cubicBezTo>
                  <a:cubicBezTo>
                    <a:pt x="20432" y="1"/>
                    <a:pt x="15314" y="1693"/>
                    <a:pt x="14721" y="5881"/>
                  </a:cubicBezTo>
                  <a:cubicBezTo>
                    <a:pt x="9053" y="2285"/>
                    <a:pt x="2115" y="7996"/>
                    <a:pt x="4527" y="14256"/>
                  </a:cubicBezTo>
                  <a:cubicBezTo>
                    <a:pt x="719" y="16202"/>
                    <a:pt x="0" y="21363"/>
                    <a:pt x="3131" y="24282"/>
                  </a:cubicBezTo>
                  <a:cubicBezTo>
                    <a:pt x="6219" y="27201"/>
                    <a:pt x="11337" y="26186"/>
                    <a:pt x="13072" y="22294"/>
                  </a:cubicBezTo>
                  <a:cubicBezTo>
                    <a:pt x="17006" y="25424"/>
                    <a:pt x="22759" y="21955"/>
                    <a:pt x="21870" y="17006"/>
                  </a:cubicBezTo>
                  <a:cubicBezTo>
                    <a:pt x="21786" y="16541"/>
                    <a:pt x="21617" y="16075"/>
                    <a:pt x="21447" y="15652"/>
                  </a:cubicBezTo>
                  <a:cubicBezTo>
                    <a:pt x="25297" y="15949"/>
                    <a:pt x="27877" y="11761"/>
                    <a:pt x="25889" y="8461"/>
                  </a:cubicBezTo>
                  <a:cubicBezTo>
                    <a:pt x="27539" y="8461"/>
                    <a:pt x="28935" y="7234"/>
                    <a:pt x="29146" y="562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2495;p71">
              <a:extLst>
                <a:ext uri="{FF2B5EF4-FFF2-40B4-BE49-F238E27FC236}">
                  <a16:creationId xmlns:a16="http://schemas.microsoft.com/office/drawing/2014/main" id="{795A5C6B-B938-85F4-6E63-0C8452F20B3F}"/>
                </a:ext>
              </a:extLst>
            </p:cNvPr>
            <p:cNvGrpSpPr/>
            <p:nvPr/>
          </p:nvGrpSpPr>
          <p:grpSpPr>
            <a:xfrm>
              <a:off x="7626933" y="2905338"/>
              <a:ext cx="1280759" cy="598851"/>
              <a:chOff x="7624883" y="2919850"/>
              <a:chExt cx="1280759" cy="598851"/>
            </a:xfrm>
          </p:grpSpPr>
          <p:sp>
            <p:nvSpPr>
              <p:cNvPr id="714" name="Google Shape;2496;p71">
                <a:extLst>
                  <a:ext uri="{FF2B5EF4-FFF2-40B4-BE49-F238E27FC236}">
                    <a16:creationId xmlns:a16="http://schemas.microsoft.com/office/drawing/2014/main" id="{A4863360-CA2C-EDCE-DA55-5C4BE187CCD4}"/>
                  </a:ext>
                </a:extLst>
              </p:cNvPr>
              <p:cNvSpPr/>
              <p:nvPr/>
            </p:nvSpPr>
            <p:spPr>
              <a:xfrm>
                <a:off x="8127863" y="2919850"/>
                <a:ext cx="777779" cy="569820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497;p71">
                <a:extLst>
                  <a:ext uri="{FF2B5EF4-FFF2-40B4-BE49-F238E27FC236}">
                    <a16:creationId xmlns:a16="http://schemas.microsoft.com/office/drawing/2014/main" id="{7EA13E22-234D-5ADF-DE6C-7D9938885233}"/>
                  </a:ext>
                </a:extLst>
              </p:cNvPr>
              <p:cNvSpPr/>
              <p:nvPr/>
            </p:nvSpPr>
            <p:spPr>
              <a:xfrm>
                <a:off x="7863884" y="3100773"/>
                <a:ext cx="521892" cy="388227"/>
              </a:xfrm>
              <a:custGeom>
                <a:avLst/>
                <a:gdLst/>
                <a:ahLst/>
                <a:cxnLst/>
                <a:rect l="l" t="t" r="r" b="b"/>
                <a:pathLst>
                  <a:path w="32700" h="24325" extrusionOk="0">
                    <a:moveTo>
                      <a:pt x="31684" y="7235"/>
                    </a:moveTo>
                    <a:cubicBezTo>
                      <a:pt x="32700" y="4147"/>
                      <a:pt x="29146" y="1566"/>
                      <a:pt x="26566" y="3554"/>
                    </a:cubicBezTo>
                    <a:cubicBezTo>
                      <a:pt x="24239" y="1"/>
                      <a:pt x="18867" y="678"/>
                      <a:pt x="17471" y="4696"/>
                    </a:cubicBezTo>
                    <a:cubicBezTo>
                      <a:pt x="16752" y="3977"/>
                      <a:pt x="15864" y="3427"/>
                      <a:pt x="14891" y="3131"/>
                    </a:cubicBezTo>
                    <a:cubicBezTo>
                      <a:pt x="9899" y="1439"/>
                      <a:pt x="4907" y="5712"/>
                      <a:pt x="5838" y="10915"/>
                    </a:cubicBezTo>
                    <a:cubicBezTo>
                      <a:pt x="1735" y="12099"/>
                      <a:pt x="0" y="17006"/>
                      <a:pt x="2496" y="20475"/>
                    </a:cubicBezTo>
                    <a:cubicBezTo>
                      <a:pt x="4992" y="23986"/>
                      <a:pt x="10195" y="23944"/>
                      <a:pt x="12649" y="20475"/>
                    </a:cubicBezTo>
                    <a:cubicBezTo>
                      <a:pt x="15948" y="24325"/>
                      <a:pt x="22251" y="22040"/>
                      <a:pt x="22336" y="16964"/>
                    </a:cubicBezTo>
                    <a:cubicBezTo>
                      <a:pt x="22336" y="16499"/>
                      <a:pt x="22251" y="16033"/>
                      <a:pt x="22167" y="15610"/>
                    </a:cubicBezTo>
                    <a:cubicBezTo>
                      <a:pt x="25889" y="16626"/>
                      <a:pt x="29231" y="13030"/>
                      <a:pt x="27920" y="9392"/>
                    </a:cubicBezTo>
                    <a:cubicBezTo>
                      <a:pt x="29527" y="9730"/>
                      <a:pt x="31135" y="8800"/>
                      <a:pt x="31684" y="72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498;p71">
                <a:extLst>
                  <a:ext uri="{FF2B5EF4-FFF2-40B4-BE49-F238E27FC236}">
                    <a16:creationId xmlns:a16="http://schemas.microsoft.com/office/drawing/2014/main" id="{D2120242-032A-CA7A-0B45-7186262245F1}"/>
                  </a:ext>
                </a:extLst>
              </p:cNvPr>
              <p:cNvSpPr/>
              <p:nvPr/>
            </p:nvSpPr>
            <p:spPr>
              <a:xfrm>
                <a:off x="7624883" y="3084573"/>
                <a:ext cx="471937" cy="434128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7201" extrusionOk="0">
                    <a:moveTo>
                      <a:pt x="29146" y="5627"/>
                    </a:moveTo>
                    <a:cubicBezTo>
                      <a:pt x="29569" y="2370"/>
                      <a:pt x="25551" y="551"/>
                      <a:pt x="23393" y="3004"/>
                    </a:cubicBezTo>
                    <a:cubicBezTo>
                      <a:pt x="20432" y="1"/>
                      <a:pt x="15314" y="1693"/>
                      <a:pt x="14721" y="5881"/>
                    </a:cubicBezTo>
                    <a:cubicBezTo>
                      <a:pt x="9053" y="2285"/>
                      <a:pt x="2115" y="7996"/>
                      <a:pt x="4527" y="14256"/>
                    </a:cubicBezTo>
                    <a:cubicBezTo>
                      <a:pt x="719" y="16202"/>
                      <a:pt x="0" y="21363"/>
                      <a:pt x="3131" y="24282"/>
                    </a:cubicBezTo>
                    <a:cubicBezTo>
                      <a:pt x="6219" y="27201"/>
                      <a:pt x="11337" y="26186"/>
                      <a:pt x="13072" y="22294"/>
                    </a:cubicBezTo>
                    <a:cubicBezTo>
                      <a:pt x="17006" y="25424"/>
                      <a:pt x="22759" y="21955"/>
                      <a:pt x="21870" y="17006"/>
                    </a:cubicBezTo>
                    <a:cubicBezTo>
                      <a:pt x="21786" y="16541"/>
                      <a:pt x="21617" y="16075"/>
                      <a:pt x="21447" y="15652"/>
                    </a:cubicBezTo>
                    <a:cubicBezTo>
                      <a:pt x="25297" y="15949"/>
                      <a:pt x="27877" y="11761"/>
                      <a:pt x="25889" y="8461"/>
                    </a:cubicBezTo>
                    <a:cubicBezTo>
                      <a:pt x="27539" y="8461"/>
                      <a:pt x="28935" y="7234"/>
                      <a:pt x="29146" y="56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2499;p71">
              <a:extLst>
                <a:ext uri="{FF2B5EF4-FFF2-40B4-BE49-F238E27FC236}">
                  <a16:creationId xmlns:a16="http://schemas.microsoft.com/office/drawing/2014/main" id="{FFA8603C-8541-DCFD-B7AC-52C882A995AB}"/>
                </a:ext>
              </a:extLst>
            </p:cNvPr>
            <p:cNvSpPr/>
            <p:nvPr/>
          </p:nvSpPr>
          <p:spPr>
            <a:xfrm>
              <a:off x="7483094" y="3732040"/>
              <a:ext cx="893233" cy="48614"/>
            </a:xfrm>
            <a:custGeom>
              <a:avLst/>
              <a:gdLst/>
              <a:ahLst/>
              <a:cxnLst/>
              <a:rect l="l" t="t" r="r" b="b"/>
              <a:pathLst>
                <a:path w="55967" h="3046" extrusionOk="0">
                  <a:moveTo>
                    <a:pt x="3047" y="0"/>
                  </a:moveTo>
                  <a:lnTo>
                    <a:pt x="1" y="3046"/>
                  </a:lnTo>
                  <a:lnTo>
                    <a:pt x="55966" y="3046"/>
                  </a:lnTo>
                  <a:lnTo>
                    <a:pt x="55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500;p71">
              <a:extLst>
                <a:ext uri="{FF2B5EF4-FFF2-40B4-BE49-F238E27FC236}">
                  <a16:creationId xmlns:a16="http://schemas.microsoft.com/office/drawing/2014/main" id="{B5954162-A090-6F25-1AF2-E002BEDEEFD6}"/>
                </a:ext>
              </a:extLst>
            </p:cNvPr>
            <p:cNvSpPr/>
            <p:nvPr/>
          </p:nvSpPr>
          <p:spPr>
            <a:xfrm>
              <a:off x="8108280" y="3422814"/>
              <a:ext cx="189732" cy="316662"/>
            </a:xfrm>
            <a:custGeom>
              <a:avLst/>
              <a:gdLst/>
              <a:ahLst/>
              <a:cxnLst/>
              <a:rect l="l" t="t" r="r" b="b"/>
              <a:pathLst>
                <a:path w="11888" h="19841" extrusionOk="0">
                  <a:moveTo>
                    <a:pt x="11887" y="1"/>
                  </a:moveTo>
                  <a:lnTo>
                    <a:pt x="3512" y="1"/>
                  </a:lnTo>
                  <a:lnTo>
                    <a:pt x="1" y="19841"/>
                  </a:lnTo>
                  <a:lnTo>
                    <a:pt x="11211" y="198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501;p71">
              <a:extLst>
                <a:ext uri="{FF2B5EF4-FFF2-40B4-BE49-F238E27FC236}">
                  <a16:creationId xmlns:a16="http://schemas.microsoft.com/office/drawing/2014/main" id="{D6AD39C0-C372-B481-2CE3-F499AB63F582}"/>
                </a:ext>
              </a:extLst>
            </p:cNvPr>
            <p:cNvSpPr/>
            <p:nvPr/>
          </p:nvSpPr>
          <p:spPr>
            <a:xfrm>
              <a:off x="7851723" y="3422814"/>
              <a:ext cx="189732" cy="316662"/>
            </a:xfrm>
            <a:custGeom>
              <a:avLst/>
              <a:gdLst/>
              <a:ahLst/>
              <a:cxnLst/>
              <a:rect l="l" t="t" r="r" b="b"/>
              <a:pathLst>
                <a:path w="11888" h="19841" extrusionOk="0">
                  <a:moveTo>
                    <a:pt x="11888" y="1"/>
                  </a:moveTo>
                  <a:lnTo>
                    <a:pt x="3512" y="1"/>
                  </a:lnTo>
                  <a:lnTo>
                    <a:pt x="1" y="19841"/>
                  </a:lnTo>
                  <a:lnTo>
                    <a:pt x="11169" y="198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502;p71">
              <a:extLst>
                <a:ext uri="{FF2B5EF4-FFF2-40B4-BE49-F238E27FC236}">
                  <a16:creationId xmlns:a16="http://schemas.microsoft.com/office/drawing/2014/main" id="{3C9B8569-9ECE-7017-0AC1-B7F8C0C0B56B}"/>
                </a:ext>
              </a:extLst>
            </p:cNvPr>
            <p:cNvSpPr/>
            <p:nvPr/>
          </p:nvSpPr>
          <p:spPr>
            <a:xfrm>
              <a:off x="7595181" y="3422814"/>
              <a:ext cx="189717" cy="316662"/>
            </a:xfrm>
            <a:custGeom>
              <a:avLst/>
              <a:gdLst/>
              <a:ahLst/>
              <a:cxnLst/>
              <a:rect l="l" t="t" r="r" b="b"/>
              <a:pathLst>
                <a:path w="11887" h="19841" extrusionOk="0">
                  <a:moveTo>
                    <a:pt x="11887" y="1"/>
                  </a:moveTo>
                  <a:lnTo>
                    <a:pt x="3469" y="1"/>
                  </a:lnTo>
                  <a:lnTo>
                    <a:pt x="0" y="19841"/>
                  </a:lnTo>
                  <a:lnTo>
                    <a:pt x="11168" y="198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4" name="Google Shape;2503;p71">
              <a:extLst>
                <a:ext uri="{FF2B5EF4-FFF2-40B4-BE49-F238E27FC236}">
                  <a16:creationId xmlns:a16="http://schemas.microsoft.com/office/drawing/2014/main" id="{30B2D6F2-18A1-D9EC-D0DB-5170B3137356}"/>
                </a:ext>
              </a:extLst>
            </p:cNvPr>
            <p:cNvGrpSpPr/>
            <p:nvPr/>
          </p:nvGrpSpPr>
          <p:grpSpPr>
            <a:xfrm>
              <a:off x="7269086" y="3776600"/>
              <a:ext cx="1215258" cy="182295"/>
              <a:chOff x="7269086" y="3776600"/>
              <a:chExt cx="1215258" cy="182295"/>
            </a:xfrm>
          </p:grpSpPr>
          <p:sp>
            <p:nvSpPr>
              <p:cNvPr id="703" name="Google Shape;2504;p71">
                <a:extLst>
                  <a:ext uri="{FF2B5EF4-FFF2-40B4-BE49-F238E27FC236}">
                    <a16:creationId xmlns:a16="http://schemas.microsoft.com/office/drawing/2014/main" id="{5C5AED51-8A80-2981-DBFE-D6798CD6BEA6}"/>
                  </a:ext>
                </a:extLst>
              </p:cNvPr>
              <p:cNvSpPr/>
              <p:nvPr/>
            </p:nvSpPr>
            <p:spPr>
              <a:xfrm>
                <a:off x="7269086" y="3776600"/>
                <a:ext cx="1215258" cy="182295"/>
              </a:xfrm>
              <a:custGeom>
                <a:avLst/>
                <a:gdLst/>
                <a:ahLst/>
                <a:cxnLst/>
                <a:rect l="l" t="t" r="r" b="b"/>
                <a:pathLst>
                  <a:path w="76144" h="11422" extrusionOk="0">
                    <a:moveTo>
                      <a:pt x="76144" y="10491"/>
                    </a:moveTo>
                    <a:lnTo>
                      <a:pt x="76144" y="0"/>
                    </a:lnTo>
                    <a:lnTo>
                      <a:pt x="4103" y="0"/>
                    </a:lnTo>
                    <a:lnTo>
                      <a:pt x="0" y="4061"/>
                    </a:lnTo>
                    <a:lnTo>
                      <a:pt x="0" y="114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4" name="Google Shape;2505;p71">
                <a:extLst>
                  <a:ext uri="{FF2B5EF4-FFF2-40B4-BE49-F238E27FC236}">
                    <a16:creationId xmlns:a16="http://schemas.microsoft.com/office/drawing/2014/main" id="{D0F3FB57-F885-9C5B-8043-53D3DB1C533B}"/>
                  </a:ext>
                </a:extLst>
              </p:cNvPr>
              <p:cNvGrpSpPr/>
              <p:nvPr/>
            </p:nvGrpSpPr>
            <p:grpSpPr>
              <a:xfrm>
                <a:off x="7369682" y="3842755"/>
                <a:ext cx="1054575" cy="71581"/>
                <a:chOff x="7369682" y="3842755"/>
                <a:chExt cx="1054575" cy="71581"/>
              </a:xfrm>
            </p:grpSpPr>
            <p:sp>
              <p:nvSpPr>
                <p:cNvPr id="705" name="Google Shape;2506;p71">
                  <a:extLst>
                    <a:ext uri="{FF2B5EF4-FFF2-40B4-BE49-F238E27FC236}">
                      <a16:creationId xmlns:a16="http://schemas.microsoft.com/office/drawing/2014/main" id="{B9F41F5C-2A83-DE84-D838-642B3341AE05}"/>
                    </a:ext>
                  </a:extLst>
                </p:cNvPr>
                <p:cNvSpPr/>
                <p:nvPr/>
              </p:nvSpPr>
              <p:spPr>
                <a:xfrm>
                  <a:off x="8352006" y="3842755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1" y="1904"/>
                      </a:moveTo>
                      <a:cubicBezTo>
                        <a:pt x="1" y="3639"/>
                        <a:pt x="2073" y="4485"/>
                        <a:pt x="3300" y="3300"/>
                      </a:cubicBezTo>
                      <a:cubicBezTo>
                        <a:pt x="4527" y="2074"/>
                        <a:pt x="3639" y="1"/>
                        <a:pt x="1946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2507;p71">
                  <a:extLst>
                    <a:ext uri="{FF2B5EF4-FFF2-40B4-BE49-F238E27FC236}">
                      <a16:creationId xmlns:a16="http://schemas.microsoft.com/office/drawing/2014/main" id="{2E2968B3-AFBC-5936-FA84-706BAB01C265}"/>
                    </a:ext>
                  </a:extLst>
                </p:cNvPr>
                <p:cNvSpPr/>
                <p:nvPr/>
              </p:nvSpPr>
              <p:spPr>
                <a:xfrm>
                  <a:off x="8229130" y="3842755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1" y="1904"/>
                      </a:moveTo>
                      <a:cubicBezTo>
                        <a:pt x="1" y="3639"/>
                        <a:pt x="2073" y="4485"/>
                        <a:pt x="3300" y="3300"/>
                      </a:cubicBezTo>
                      <a:cubicBezTo>
                        <a:pt x="4527" y="2074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2508;p71">
                  <a:extLst>
                    <a:ext uri="{FF2B5EF4-FFF2-40B4-BE49-F238E27FC236}">
                      <a16:creationId xmlns:a16="http://schemas.microsoft.com/office/drawing/2014/main" id="{5CD3BE3E-198E-D1D1-B29B-A0B49FAEAECD}"/>
                    </a:ext>
                  </a:extLst>
                </p:cNvPr>
                <p:cNvSpPr/>
                <p:nvPr/>
              </p:nvSpPr>
              <p:spPr>
                <a:xfrm>
                  <a:off x="8106253" y="3842755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1" y="1904"/>
                      </a:moveTo>
                      <a:cubicBezTo>
                        <a:pt x="1" y="3639"/>
                        <a:pt x="2073" y="4485"/>
                        <a:pt x="3300" y="3300"/>
                      </a:cubicBezTo>
                      <a:cubicBezTo>
                        <a:pt x="4527" y="2074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2509;p71">
                  <a:extLst>
                    <a:ext uri="{FF2B5EF4-FFF2-40B4-BE49-F238E27FC236}">
                      <a16:creationId xmlns:a16="http://schemas.microsoft.com/office/drawing/2014/main" id="{08D0540D-5A0F-B6BB-31AE-4035F6E01763}"/>
                    </a:ext>
                  </a:extLst>
                </p:cNvPr>
                <p:cNvSpPr/>
                <p:nvPr/>
              </p:nvSpPr>
              <p:spPr>
                <a:xfrm>
                  <a:off x="7983377" y="3842755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43" y="1904"/>
                      </a:moveTo>
                      <a:cubicBezTo>
                        <a:pt x="1" y="3639"/>
                        <a:pt x="2074" y="4485"/>
                        <a:pt x="3300" y="3300"/>
                      </a:cubicBezTo>
                      <a:cubicBezTo>
                        <a:pt x="4527" y="2074"/>
                        <a:pt x="3681" y="1"/>
                        <a:pt x="1947" y="1"/>
                      </a:cubicBezTo>
                      <a:cubicBezTo>
                        <a:pt x="889" y="1"/>
                        <a:pt x="43" y="847"/>
                        <a:pt x="43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2510;p71">
                  <a:extLst>
                    <a:ext uri="{FF2B5EF4-FFF2-40B4-BE49-F238E27FC236}">
                      <a16:creationId xmlns:a16="http://schemas.microsoft.com/office/drawing/2014/main" id="{60C6E03E-2547-B555-34B8-CC6B51CF7E90}"/>
                    </a:ext>
                  </a:extLst>
                </p:cNvPr>
                <p:cNvSpPr/>
                <p:nvPr/>
              </p:nvSpPr>
              <p:spPr>
                <a:xfrm>
                  <a:off x="7861187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300"/>
                      </a:cubicBezTo>
                      <a:cubicBezTo>
                        <a:pt x="4484" y="2074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2511;p71">
                  <a:extLst>
                    <a:ext uri="{FF2B5EF4-FFF2-40B4-BE49-F238E27FC236}">
                      <a16:creationId xmlns:a16="http://schemas.microsoft.com/office/drawing/2014/main" id="{35D0F5EA-C0FE-B574-E062-D1C635483961}"/>
                    </a:ext>
                  </a:extLst>
                </p:cNvPr>
                <p:cNvSpPr/>
                <p:nvPr/>
              </p:nvSpPr>
              <p:spPr>
                <a:xfrm>
                  <a:off x="7738311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7" y="3300"/>
                      </a:cubicBezTo>
                      <a:cubicBezTo>
                        <a:pt x="4484" y="2074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2512;p71">
                  <a:extLst>
                    <a:ext uri="{FF2B5EF4-FFF2-40B4-BE49-F238E27FC236}">
                      <a16:creationId xmlns:a16="http://schemas.microsoft.com/office/drawing/2014/main" id="{E2A82728-667E-B975-4A51-DC2BEC0E2048}"/>
                    </a:ext>
                  </a:extLst>
                </p:cNvPr>
                <p:cNvSpPr/>
                <p:nvPr/>
              </p:nvSpPr>
              <p:spPr>
                <a:xfrm>
                  <a:off x="7615435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300"/>
                      </a:cubicBezTo>
                      <a:cubicBezTo>
                        <a:pt x="4484" y="2074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2513;p71">
                  <a:extLst>
                    <a:ext uri="{FF2B5EF4-FFF2-40B4-BE49-F238E27FC236}">
                      <a16:creationId xmlns:a16="http://schemas.microsoft.com/office/drawing/2014/main" id="{9CC98A33-A8D6-E96C-726D-38DEA828B32F}"/>
                    </a:ext>
                  </a:extLst>
                </p:cNvPr>
                <p:cNvSpPr/>
                <p:nvPr/>
              </p:nvSpPr>
              <p:spPr>
                <a:xfrm>
                  <a:off x="7492558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300"/>
                      </a:cubicBezTo>
                      <a:cubicBezTo>
                        <a:pt x="4484" y="2074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2514;p71">
                  <a:extLst>
                    <a:ext uri="{FF2B5EF4-FFF2-40B4-BE49-F238E27FC236}">
                      <a16:creationId xmlns:a16="http://schemas.microsoft.com/office/drawing/2014/main" id="{9D0FF736-7039-B7DC-B325-A9D1D7E131DD}"/>
                    </a:ext>
                  </a:extLst>
                </p:cNvPr>
                <p:cNvSpPr/>
                <p:nvPr/>
              </p:nvSpPr>
              <p:spPr>
                <a:xfrm>
                  <a:off x="7369682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300"/>
                      </a:cubicBezTo>
                      <a:cubicBezTo>
                        <a:pt x="4484" y="2074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5" name="Google Shape;2515;p71">
              <a:extLst>
                <a:ext uri="{FF2B5EF4-FFF2-40B4-BE49-F238E27FC236}">
                  <a16:creationId xmlns:a16="http://schemas.microsoft.com/office/drawing/2014/main" id="{E8389595-3FAE-B2A4-AB40-7F4E36CAFA7F}"/>
                </a:ext>
              </a:extLst>
            </p:cNvPr>
            <p:cNvGrpSpPr/>
            <p:nvPr/>
          </p:nvGrpSpPr>
          <p:grpSpPr>
            <a:xfrm>
              <a:off x="7100293" y="3933232"/>
              <a:ext cx="1610907" cy="133681"/>
              <a:chOff x="7100293" y="3933232"/>
              <a:chExt cx="1610907" cy="133681"/>
            </a:xfrm>
          </p:grpSpPr>
          <p:sp>
            <p:nvSpPr>
              <p:cNvPr id="689" name="Google Shape;2516;p71">
                <a:extLst>
                  <a:ext uri="{FF2B5EF4-FFF2-40B4-BE49-F238E27FC236}">
                    <a16:creationId xmlns:a16="http://schemas.microsoft.com/office/drawing/2014/main" id="{7DE12543-1C31-CE5C-F111-C15B692F6A07}"/>
                  </a:ext>
                </a:extLst>
              </p:cNvPr>
              <p:cNvSpPr/>
              <p:nvPr/>
            </p:nvSpPr>
            <p:spPr>
              <a:xfrm>
                <a:off x="7100293" y="3933232"/>
                <a:ext cx="1610907" cy="133681"/>
              </a:xfrm>
              <a:custGeom>
                <a:avLst/>
                <a:gdLst/>
                <a:ahLst/>
                <a:cxnLst/>
                <a:rect l="l" t="t" r="r" b="b"/>
                <a:pathLst>
                  <a:path w="100934" h="8376" extrusionOk="0">
                    <a:moveTo>
                      <a:pt x="99537" y="8122"/>
                    </a:moveTo>
                    <a:lnTo>
                      <a:pt x="100933" y="0"/>
                    </a:lnTo>
                    <a:lnTo>
                      <a:pt x="6261" y="0"/>
                    </a:lnTo>
                    <a:lnTo>
                      <a:pt x="1608" y="2327"/>
                    </a:lnTo>
                    <a:lnTo>
                      <a:pt x="1" y="837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2517;p71">
                <a:extLst>
                  <a:ext uri="{FF2B5EF4-FFF2-40B4-BE49-F238E27FC236}">
                    <a16:creationId xmlns:a16="http://schemas.microsoft.com/office/drawing/2014/main" id="{052B56C8-2C5A-CBBA-36AD-18627D6813F0}"/>
                  </a:ext>
                </a:extLst>
              </p:cNvPr>
              <p:cNvGrpSpPr/>
              <p:nvPr/>
            </p:nvGrpSpPr>
            <p:grpSpPr>
              <a:xfrm>
                <a:off x="7227223" y="3965631"/>
                <a:ext cx="1423220" cy="71581"/>
                <a:chOff x="7227223" y="3965631"/>
                <a:chExt cx="1423220" cy="71581"/>
              </a:xfrm>
            </p:grpSpPr>
            <p:sp>
              <p:nvSpPr>
                <p:cNvPr id="691" name="Google Shape;2518;p71">
                  <a:extLst>
                    <a:ext uri="{FF2B5EF4-FFF2-40B4-BE49-F238E27FC236}">
                      <a16:creationId xmlns:a16="http://schemas.microsoft.com/office/drawing/2014/main" id="{BC37BC43-235C-710E-72A5-BA52317F0E4C}"/>
                    </a:ext>
                  </a:extLst>
                </p:cNvPr>
                <p:cNvSpPr/>
                <p:nvPr/>
              </p:nvSpPr>
              <p:spPr>
                <a:xfrm>
                  <a:off x="8578176" y="3965631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43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527" y="2073"/>
                        <a:pt x="3681" y="1"/>
                        <a:pt x="1947" y="1"/>
                      </a:cubicBezTo>
                      <a:cubicBezTo>
                        <a:pt x="889" y="1"/>
                        <a:pt x="43" y="847"/>
                        <a:pt x="43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2519;p71">
                  <a:extLst>
                    <a:ext uri="{FF2B5EF4-FFF2-40B4-BE49-F238E27FC236}">
                      <a16:creationId xmlns:a16="http://schemas.microsoft.com/office/drawing/2014/main" id="{851AD8FA-B073-4BCF-E4E4-F3C6E6BEDE32}"/>
                    </a:ext>
                  </a:extLst>
                </p:cNvPr>
                <p:cNvSpPr/>
                <p:nvPr/>
              </p:nvSpPr>
              <p:spPr>
                <a:xfrm>
                  <a:off x="8455299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485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2520;p71">
                  <a:extLst>
                    <a:ext uri="{FF2B5EF4-FFF2-40B4-BE49-F238E27FC236}">
                      <a16:creationId xmlns:a16="http://schemas.microsoft.com/office/drawing/2014/main" id="{B48E0A6C-F4C0-9335-8B50-9A6830655C62}"/>
                    </a:ext>
                  </a:extLst>
                </p:cNvPr>
                <p:cNvSpPr/>
                <p:nvPr/>
              </p:nvSpPr>
              <p:spPr>
                <a:xfrm>
                  <a:off x="8332423" y="3965631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527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2521;p71">
                  <a:extLst>
                    <a:ext uri="{FF2B5EF4-FFF2-40B4-BE49-F238E27FC236}">
                      <a16:creationId xmlns:a16="http://schemas.microsoft.com/office/drawing/2014/main" id="{7B74AC38-7885-E187-F256-D0DCB37C6C35}"/>
                    </a:ext>
                  </a:extLst>
                </p:cNvPr>
                <p:cNvSpPr/>
                <p:nvPr/>
              </p:nvSpPr>
              <p:spPr>
                <a:xfrm>
                  <a:off x="8209547" y="3965631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527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2522;p71">
                  <a:extLst>
                    <a:ext uri="{FF2B5EF4-FFF2-40B4-BE49-F238E27FC236}">
                      <a16:creationId xmlns:a16="http://schemas.microsoft.com/office/drawing/2014/main" id="{110B45F1-B635-B9F7-7093-19CC2FAFF8A8}"/>
                    </a:ext>
                  </a:extLst>
                </p:cNvPr>
                <p:cNvSpPr/>
                <p:nvPr/>
              </p:nvSpPr>
              <p:spPr>
                <a:xfrm>
                  <a:off x="8086670" y="3965631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43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527" y="2073"/>
                        <a:pt x="3681" y="1"/>
                        <a:pt x="1947" y="1"/>
                      </a:cubicBezTo>
                      <a:cubicBezTo>
                        <a:pt x="889" y="1"/>
                        <a:pt x="43" y="847"/>
                        <a:pt x="43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2523;p71">
                  <a:extLst>
                    <a:ext uri="{FF2B5EF4-FFF2-40B4-BE49-F238E27FC236}">
                      <a16:creationId xmlns:a16="http://schemas.microsoft.com/office/drawing/2014/main" id="{5CF2A075-A886-5DB7-5433-22F71588E16F}"/>
                    </a:ext>
                  </a:extLst>
                </p:cNvPr>
                <p:cNvSpPr/>
                <p:nvPr/>
              </p:nvSpPr>
              <p:spPr>
                <a:xfrm>
                  <a:off x="7964480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8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2524;p71">
                  <a:extLst>
                    <a:ext uri="{FF2B5EF4-FFF2-40B4-BE49-F238E27FC236}">
                      <a16:creationId xmlns:a16="http://schemas.microsoft.com/office/drawing/2014/main" id="{7E6C6842-EDBC-FE70-02CC-3C43D0621E34}"/>
                    </a:ext>
                  </a:extLst>
                </p:cNvPr>
                <p:cNvSpPr/>
                <p:nvPr/>
              </p:nvSpPr>
              <p:spPr>
                <a:xfrm>
                  <a:off x="7841604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8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2525;p71">
                  <a:extLst>
                    <a:ext uri="{FF2B5EF4-FFF2-40B4-BE49-F238E27FC236}">
                      <a16:creationId xmlns:a16="http://schemas.microsoft.com/office/drawing/2014/main" id="{D4B1E832-9D80-A286-B0DC-697CCE8A2711}"/>
                    </a:ext>
                  </a:extLst>
                </p:cNvPr>
                <p:cNvSpPr/>
                <p:nvPr/>
              </p:nvSpPr>
              <p:spPr>
                <a:xfrm>
                  <a:off x="7718728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2526;p71">
                  <a:extLst>
                    <a:ext uri="{FF2B5EF4-FFF2-40B4-BE49-F238E27FC236}">
                      <a16:creationId xmlns:a16="http://schemas.microsoft.com/office/drawing/2014/main" id="{EADEF5A8-73A8-5097-1B92-06BD8E084F5D}"/>
                    </a:ext>
                  </a:extLst>
                </p:cNvPr>
                <p:cNvSpPr/>
                <p:nvPr/>
              </p:nvSpPr>
              <p:spPr>
                <a:xfrm>
                  <a:off x="7595852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2527;p71">
                  <a:extLst>
                    <a:ext uri="{FF2B5EF4-FFF2-40B4-BE49-F238E27FC236}">
                      <a16:creationId xmlns:a16="http://schemas.microsoft.com/office/drawing/2014/main" id="{56F137C9-EC42-586A-3936-6A15C103622A}"/>
                    </a:ext>
                  </a:extLst>
                </p:cNvPr>
                <p:cNvSpPr/>
                <p:nvPr/>
              </p:nvSpPr>
              <p:spPr>
                <a:xfrm>
                  <a:off x="7472975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2528;p71">
                  <a:extLst>
                    <a:ext uri="{FF2B5EF4-FFF2-40B4-BE49-F238E27FC236}">
                      <a16:creationId xmlns:a16="http://schemas.microsoft.com/office/drawing/2014/main" id="{88FCBEC8-ADD7-0A3A-C1C7-24AB0B5B2062}"/>
                    </a:ext>
                  </a:extLst>
                </p:cNvPr>
                <p:cNvSpPr/>
                <p:nvPr/>
              </p:nvSpPr>
              <p:spPr>
                <a:xfrm>
                  <a:off x="7350099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2529;p71">
                  <a:extLst>
                    <a:ext uri="{FF2B5EF4-FFF2-40B4-BE49-F238E27FC236}">
                      <a16:creationId xmlns:a16="http://schemas.microsoft.com/office/drawing/2014/main" id="{BB24484D-6D10-10EB-8AC9-1169424698F4}"/>
                    </a:ext>
                  </a:extLst>
                </p:cNvPr>
                <p:cNvSpPr/>
                <p:nvPr/>
              </p:nvSpPr>
              <p:spPr>
                <a:xfrm>
                  <a:off x="7227223" y="3965631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6" name="Google Shape;2530;p71">
              <a:extLst>
                <a:ext uri="{FF2B5EF4-FFF2-40B4-BE49-F238E27FC236}">
                  <a16:creationId xmlns:a16="http://schemas.microsoft.com/office/drawing/2014/main" id="{A69A6702-6721-7805-46B5-D6980E930432}"/>
                </a:ext>
              </a:extLst>
            </p:cNvPr>
            <p:cNvGrpSpPr/>
            <p:nvPr/>
          </p:nvGrpSpPr>
          <p:grpSpPr>
            <a:xfrm>
              <a:off x="6616225" y="4163456"/>
              <a:ext cx="2683020" cy="435469"/>
              <a:chOff x="6616225" y="4163456"/>
              <a:chExt cx="2683020" cy="435469"/>
            </a:xfrm>
          </p:grpSpPr>
          <p:sp>
            <p:nvSpPr>
              <p:cNvPr id="666" name="Google Shape;2531;p71">
                <a:extLst>
                  <a:ext uri="{FF2B5EF4-FFF2-40B4-BE49-F238E27FC236}">
                    <a16:creationId xmlns:a16="http://schemas.microsoft.com/office/drawing/2014/main" id="{BC29A70A-5A53-B5BE-FEEF-D6B3FC80DE93}"/>
                  </a:ext>
                </a:extLst>
              </p:cNvPr>
              <p:cNvSpPr/>
              <p:nvPr/>
            </p:nvSpPr>
            <p:spPr>
              <a:xfrm>
                <a:off x="6616225" y="4163456"/>
                <a:ext cx="2683020" cy="435469"/>
              </a:xfrm>
              <a:custGeom>
                <a:avLst/>
                <a:gdLst/>
                <a:ahLst/>
                <a:cxnLst/>
                <a:rect l="l" t="t" r="r" b="b"/>
                <a:pathLst>
                  <a:path w="168109" h="27285" extrusionOk="0">
                    <a:moveTo>
                      <a:pt x="168108" y="2581"/>
                    </a:moveTo>
                    <a:lnTo>
                      <a:pt x="162524" y="27285"/>
                    </a:lnTo>
                    <a:lnTo>
                      <a:pt x="11676" y="27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9" name="Google Shape;2532;p71">
                <a:extLst>
                  <a:ext uri="{FF2B5EF4-FFF2-40B4-BE49-F238E27FC236}">
                    <a16:creationId xmlns:a16="http://schemas.microsoft.com/office/drawing/2014/main" id="{F467CE18-331B-2FC9-9751-C85DC636C0F5}"/>
                  </a:ext>
                </a:extLst>
              </p:cNvPr>
              <p:cNvGrpSpPr/>
              <p:nvPr/>
            </p:nvGrpSpPr>
            <p:grpSpPr>
              <a:xfrm>
                <a:off x="6863318" y="4255944"/>
                <a:ext cx="2302250" cy="71581"/>
                <a:chOff x="6863318" y="4255944"/>
                <a:chExt cx="2302250" cy="71581"/>
              </a:xfrm>
            </p:grpSpPr>
            <p:sp>
              <p:nvSpPr>
                <p:cNvPr id="670" name="Google Shape;2533;p71">
                  <a:extLst>
                    <a:ext uri="{FF2B5EF4-FFF2-40B4-BE49-F238E27FC236}">
                      <a16:creationId xmlns:a16="http://schemas.microsoft.com/office/drawing/2014/main" id="{EC5A3DC5-F7C2-5B1B-750D-2DE8F9194D10}"/>
                    </a:ext>
                  </a:extLst>
                </p:cNvPr>
                <p:cNvSpPr/>
                <p:nvPr/>
              </p:nvSpPr>
              <p:spPr>
                <a:xfrm>
                  <a:off x="8971782" y="4255944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43" y="1904"/>
                      </a:moveTo>
                      <a:cubicBezTo>
                        <a:pt x="43" y="3638"/>
                        <a:pt x="2116" y="4485"/>
                        <a:pt x="3300" y="3258"/>
                      </a:cubicBezTo>
                      <a:cubicBezTo>
                        <a:pt x="4527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43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2534;p71">
                  <a:extLst>
                    <a:ext uri="{FF2B5EF4-FFF2-40B4-BE49-F238E27FC236}">
                      <a16:creationId xmlns:a16="http://schemas.microsoft.com/office/drawing/2014/main" id="{332A24AD-9D51-1172-68BB-999793917D6F}"/>
                    </a:ext>
                  </a:extLst>
                </p:cNvPr>
                <p:cNvSpPr/>
                <p:nvPr/>
              </p:nvSpPr>
              <p:spPr>
                <a:xfrm>
                  <a:off x="9093988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3" y="4485"/>
                        <a:pt x="3258" y="3258"/>
                      </a:cubicBezTo>
                      <a:cubicBezTo>
                        <a:pt x="4485" y="2073"/>
                        <a:pt x="3638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2535;p71">
                  <a:extLst>
                    <a:ext uri="{FF2B5EF4-FFF2-40B4-BE49-F238E27FC236}">
                      <a16:creationId xmlns:a16="http://schemas.microsoft.com/office/drawing/2014/main" id="{CC6ED100-75E4-F626-5A6A-7065EF09EA79}"/>
                    </a:ext>
                  </a:extLst>
                </p:cNvPr>
                <p:cNvSpPr/>
                <p:nvPr/>
              </p:nvSpPr>
              <p:spPr>
                <a:xfrm>
                  <a:off x="8849592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257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2536;p71">
                  <a:extLst>
                    <a:ext uri="{FF2B5EF4-FFF2-40B4-BE49-F238E27FC236}">
                      <a16:creationId xmlns:a16="http://schemas.microsoft.com/office/drawing/2014/main" id="{1C1CD837-D339-14A7-77B7-6E4B3CD07025}"/>
                    </a:ext>
                  </a:extLst>
                </p:cNvPr>
                <p:cNvSpPr/>
                <p:nvPr/>
              </p:nvSpPr>
              <p:spPr>
                <a:xfrm>
                  <a:off x="8726716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257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2537;p71">
                  <a:extLst>
                    <a:ext uri="{FF2B5EF4-FFF2-40B4-BE49-F238E27FC236}">
                      <a16:creationId xmlns:a16="http://schemas.microsoft.com/office/drawing/2014/main" id="{97F97927-7D9E-9127-8741-19F2C8CEF549}"/>
                    </a:ext>
                  </a:extLst>
                </p:cNvPr>
                <p:cNvSpPr/>
                <p:nvPr/>
              </p:nvSpPr>
              <p:spPr>
                <a:xfrm>
                  <a:off x="8603839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2538;p71">
                  <a:extLst>
                    <a:ext uri="{FF2B5EF4-FFF2-40B4-BE49-F238E27FC236}">
                      <a16:creationId xmlns:a16="http://schemas.microsoft.com/office/drawing/2014/main" id="{0E8DCDD6-E18E-8BE4-13DF-372D1D57342C}"/>
                    </a:ext>
                  </a:extLst>
                </p:cNvPr>
                <p:cNvSpPr/>
                <p:nvPr/>
              </p:nvSpPr>
              <p:spPr>
                <a:xfrm>
                  <a:off x="8480963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2539;p71">
                  <a:extLst>
                    <a:ext uri="{FF2B5EF4-FFF2-40B4-BE49-F238E27FC236}">
                      <a16:creationId xmlns:a16="http://schemas.microsoft.com/office/drawing/2014/main" id="{0F76AA05-8A79-EF4B-CAC0-1ECEB5C6CA09}"/>
                    </a:ext>
                  </a:extLst>
                </p:cNvPr>
                <p:cNvSpPr/>
                <p:nvPr/>
              </p:nvSpPr>
              <p:spPr>
                <a:xfrm>
                  <a:off x="8358087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2540;p71">
                  <a:extLst>
                    <a:ext uri="{FF2B5EF4-FFF2-40B4-BE49-F238E27FC236}">
                      <a16:creationId xmlns:a16="http://schemas.microsoft.com/office/drawing/2014/main" id="{06ED57EF-A1E6-D675-D3C8-D91889E4E74B}"/>
                    </a:ext>
                  </a:extLst>
                </p:cNvPr>
                <p:cNvSpPr/>
                <p:nvPr/>
              </p:nvSpPr>
              <p:spPr>
                <a:xfrm>
                  <a:off x="8235210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2541;p71">
                  <a:extLst>
                    <a:ext uri="{FF2B5EF4-FFF2-40B4-BE49-F238E27FC236}">
                      <a16:creationId xmlns:a16="http://schemas.microsoft.com/office/drawing/2014/main" id="{17DCF784-587E-44F8-F055-D0C35A71497B}"/>
                    </a:ext>
                  </a:extLst>
                </p:cNvPr>
                <p:cNvSpPr/>
                <p:nvPr/>
              </p:nvSpPr>
              <p:spPr>
                <a:xfrm>
                  <a:off x="8112334" y="4255944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2542;p71">
                  <a:extLst>
                    <a:ext uri="{FF2B5EF4-FFF2-40B4-BE49-F238E27FC236}">
                      <a16:creationId xmlns:a16="http://schemas.microsoft.com/office/drawing/2014/main" id="{5A741864-8A40-58DB-791E-4CF581BD1D08}"/>
                    </a:ext>
                  </a:extLst>
                </p:cNvPr>
                <p:cNvSpPr/>
                <p:nvPr/>
              </p:nvSpPr>
              <p:spPr>
                <a:xfrm>
                  <a:off x="7989458" y="4255944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2543;p71">
                  <a:extLst>
                    <a:ext uri="{FF2B5EF4-FFF2-40B4-BE49-F238E27FC236}">
                      <a16:creationId xmlns:a16="http://schemas.microsoft.com/office/drawing/2014/main" id="{ECCDF85A-D4F6-8B0B-6FF6-CCCB66E9B9D1}"/>
                    </a:ext>
                  </a:extLst>
                </p:cNvPr>
                <p:cNvSpPr/>
                <p:nvPr/>
              </p:nvSpPr>
              <p:spPr>
                <a:xfrm>
                  <a:off x="7866582" y="4255944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43" y="1904"/>
                      </a:moveTo>
                      <a:cubicBezTo>
                        <a:pt x="43" y="3638"/>
                        <a:pt x="2116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43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2544;p71">
                  <a:extLst>
                    <a:ext uri="{FF2B5EF4-FFF2-40B4-BE49-F238E27FC236}">
                      <a16:creationId xmlns:a16="http://schemas.microsoft.com/office/drawing/2014/main" id="{7FE8C159-3176-6679-45B9-3A1671C65C9E}"/>
                    </a:ext>
                  </a:extLst>
                </p:cNvPr>
                <p:cNvSpPr/>
                <p:nvPr/>
              </p:nvSpPr>
              <p:spPr>
                <a:xfrm>
                  <a:off x="7744376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2545;p71">
                  <a:extLst>
                    <a:ext uri="{FF2B5EF4-FFF2-40B4-BE49-F238E27FC236}">
                      <a16:creationId xmlns:a16="http://schemas.microsoft.com/office/drawing/2014/main" id="{03BF51CD-0DC0-514C-6047-F76988539B8F}"/>
                    </a:ext>
                  </a:extLst>
                </p:cNvPr>
                <p:cNvSpPr/>
                <p:nvPr/>
              </p:nvSpPr>
              <p:spPr>
                <a:xfrm>
                  <a:off x="7621499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2546;p71">
                  <a:extLst>
                    <a:ext uri="{FF2B5EF4-FFF2-40B4-BE49-F238E27FC236}">
                      <a16:creationId xmlns:a16="http://schemas.microsoft.com/office/drawing/2014/main" id="{B279068D-72E6-1DAF-05C6-3F722405AA7C}"/>
                    </a:ext>
                  </a:extLst>
                </p:cNvPr>
                <p:cNvSpPr/>
                <p:nvPr/>
              </p:nvSpPr>
              <p:spPr>
                <a:xfrm>
                  <a:off x="7498623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2547;p71">
                  <a:extLst>
                    <a:ext uri="{FF2B5EF4-FFF2-40B4-BE49-F238E27FC236}">
                      <a16:creationId xmlns:a16="http://schemas.microsoft.com/office/drawing/2014/main" id="{CDB3B278-2851-BE7B-2721-5D99ECA4907C}"/>
                    </a:ext>
                  </a:extLst>
                </p:cNvPr>
                <p:cNvSpPr/>
                <p:nvPr/>
              </p:nvSpPr>
              <p:spPr>
                <a:xfrm>
                  <a:off x="7375747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300" y="3258"/>
                      </a:cubicBezTo>
                      <a:cubicBezTo>
                        <a:pt x="4485" y="2073"/>
                        <a:pt x="3639" y="1"/>
                        <a:pt x="1905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2548;p71">
                  <a:extLst>
                    <a:ext uri="{FF2B5EF4-FFF2-40B4-BE49-F238E27FC236}">
                      <a16:creationId xmlns:a16="http://schemas.microsoft.com/office/drawing/2014/main" id="{31383FFB-6EC6-C637-CC96-B1391D5E41F5}"/>
                    </a:ext>
                  </a:extLst>
                </p:cNvPr>
                <p:cNvSpPr/>
                <p:nvPr/>
              </p:nvSpPr>
              <p:spPr>
                <a:xfrm>
                  <a:off x="7252871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301" y="3258"/>
                      </a:cubicBezTo>
                      <a:cubicBezTo>
                        <a:pt x="4485" y="2073"/>
                        <a:pt x="3639" y="1"/>
                        <a:pt x="1905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2549;p71">
                  <a:extLst>
                    <a:ext uri="{FF2B5EF4-FFF2-40B4-BE49-F238E27FC236}">
                      <a16:creationId xmlns:a16="http://schemas.microsoft.com/office/drawing/2014/main" id="{72726368-9123-438A-B5C1-65CACCCE402D}"/>
                    </a:ext>
                  </a:extLst>
                </p:cNvPr>
                <p:cNvSpPr/>
                <p:nvPr/>
              </p:nvSpPr>
              <p:spPr>
                <a:xfrm>
                  <a:off x="7129994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301" y="3258"/>
                      </a:cubicBezTo>
                      <a:cubicBezTo>
                        <a:pt x="4485" y="2073"/>
                        <a:pt x="3639" y="1"/>
                        <a:pt x="1947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2550;p71">
                  <a:extLst>
                    <a:ext uri="{FF2B5EF4-FFF2-40B4-BE49-F238E27FC236}">
                      <a16:creationId xmlns:a16="http://schemas.microsoft.com/office/drawing/2014/main" id="{C41F658E-0943-77E0-2021-454A1F104C84}"/>
                    </a:ext>
                  </a:extLst>
                </p:cNvPr>
                <p:cNvSpPr/>
                <p:nvPr/>
              </p:nvSpPr>
              <p:spPr>
                <a:xfrm>
                  <a:off x="6996999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258" y="3258"/>
                      </a:cubicBezTo>
                      <a:cubicBezTo>
                        <a:pt x="4485" y="2073"/>
                        <a:pt x="3638" y="1"/>
                        <a:pt x="1904" y="1"/>
                      </a:cubicBezTo>
                      <a:cubicBezTo>
                        <a:pt x="847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2551;p71">
                  <a:extLst>
                    <a:ext uri="{FF2B5EF4-FFF2-40B4-BE49-F238E27FC236}">
                      <a16:creationId xmlns:a16="http://schemas.microsoft.com/office/drawing/2014/main" id="{97F2C76C-763A-4CC8-3309-E07FD652066E}"/>
                    </a:ext>
                  </a:extLst>
                </p:cNvPr>
                <p:cNvSpPr/>
                <p:nvPr/>
              </p:nvSpPr>
              <p:spPr>
                <a:xfrm>
                  <a:off x="6863318" y="4255944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1" y="1904"/>
                      </a:moveTo>
                      <a:cubicBezTo>
                        <a:pt x="1" y="3638"/>
                        <a:pt x="2073" y="4485"/>
                        <a:pt x="3300" y="3258"/>
                      </a:cubicBezTo>
                      <a:cubicBezTo>
                        <a:pt x="4527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7" name="Google Shape;2552;p71">
              <a:extLst>
                <a:ext uri="{FF2B5EF4-FFF2-40B4-BE49-F238E27FC236}">
                  <a16:creationId xmlns:a16="http://schemas.microsoft.com/office/drawing/2014/main" id="{E194C0DB-2BB7-E58B-0F3B-C3F8C1A322EC}"/>
                </a:ext>
              </a:extLst>
            </p:cNvPr>
            <p:cNvGrpSpPr/>
            <p:nvPr/>
          </p:nvGrpSpPr>
          <p:grpSpPr>
            <a:xfrm>
              <a:off x="7050338" y="4044633"/>
              <a:ext cx="2055137" cy="162712"/>
              <a:chOff x="7050338" y="4044633"/>
              <a:chExt cx="2055137" cy="162712"/>
            </a:xfrm>
          </p:grpSpPr>
          <p:sp>
            <p:nvSpPr>
              <p:cNvPr id="648" name="Google Shape;2553;p71">
                <a:extLst>
                  <a:ext uri="{FF2B5EF4-FFF2-40B4-BE49-F238E27FC236}">
                    <a16:creationId xmlns:a16="http://schemas.microsoft.com/office/drawing/2014/main" id="{37634585-F2F3-B8F4-BC3F-14195FEA6068}"/>
                  </a:ext>
                </a:extLst>
              </p:cNvPr>
              <p:cNvSpPr/>
              <p:nvPr/>
            </p:nvSpPr>
            <p:spPr>
              <a:xfrm>
                <a:off x="7050338" y="4044633"/>
                <a:ext cx="2055137" cy="162712"/>
              </a:xfrm>
              <a:custGeom>
                <a:avLst/>
                <a:gdLst/>
                <a:ahLst/>
                <a:cxnLst/>
                <a:rect l="l" t="t" r="r" b="b"/>
                <a:pathLst>
                  <a:path w="128768" h="10195" extrusionOk="0">
                    <a:moveTo>
                      <a:pt x="127118" y="10195"/>
                    </a:moveTo>
                    <a:lnTo>
                      <a:pt x="128768" y="0"/>
                    </a:lnTo>
                    <a:lnTo>
                      <a:pt x="0" y="0"/>
                    </a:lnTo>
                    <a:lnTo>
                      <a:pt x="719" y="8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9" name="Google Shape;2554;p71">
                <a:extLst>
                  <a:ext uri="{FF2B5EF4-FFF2-40B4-BE49-F238E27FC236}">
                    <a16:creationId xmlns:a16="http://schemas.microsoft.com/office/drawing/2014/main" id="{9B975BCF-CE91-3610-5724-1664FEBEF42E}"/>
                  </a:ext>
                </a:extLst>
              </p:cNvPr>
              <p:cNvGrpSpPr/>
              <p:nvPr/>
            </p:nvGrpSpPr>
            <p:grpSpPr>
              <a:xfrm>
                <a:off x="7143512" y="4087837"/>
                <a:ext cx="1914038" cy="72251"/>
                <a:chOff x="7143512" y="4087837"/>
                <a:chExt cx="1914038" cy="72251"/>
              </a:xfrm>
            </p:grpSpPr>
            <p:sp>
              <p:nvSpPr>
                <p:cNvPr id="650" name="Google Shape;2555;p71">
                  <a:extLst>
                    <a:ext uri="{FF2B5EF4-FFF2-40B4-BE49-F238E27FC236}">
                      <a16:creationId xmlns:a16="http://schemas.microsoft.com/office/drawing/2014/main" id="{2ED6CF7D-6AF1-55E6-F7A4-E155B6F82987}"/>
                    </a:ext>
                  </a:extLst>
                </p:cNvPr>
                <p:cNvSpPr/>
                <p:nvPr/>
              </p:nvSpPr>
              <p:spPr>
                <a:xfrm>
                  <a:off x="8985970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7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2556;p71">
                  <a:extLst>
                    <a:ext uri="{FF2B5EF4-FFF2-40B4-BE49-F238E27FC236}">
                      <a16:creationId xmlns:a16="http://schemas.microsoft.com/office/drawing/2014/main" id="{08EBE19E-D5F6-AB8B-344C-17CE2779BC98}"/>
                    </a:ext>
                  </a:extLst>
                </p:cNvPr>
                <p:cNvSpPr/>
                <p:nvPr/>
              </p:nvSpPr>
              <p:spPr>
                <a:xfrm>
                  <a:off x="8863094" y="4088507"/>
                  <a:ext cx="61446" cy="61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0" h="3851" extrusionOk="0">
                      <a:moveTo>
                        <a:pt x="3850" y="1904"/>
                      </a:moveTo>
                      <a:cubicBezTo>
                        <a:pt x="3850" y="2962"/>
                        <a:pt x="2961" y="3850"/>
                        <a:pt x="1904" y="3850"/>
                      </a:cubicBezTo>
                      <a:cubicBezTo>
                        <a:pt x="846" y="3850"/>
                        <a:pt x="0" y="2962"/>
                        <a:pt x="0" y="1904"/>
                      </a:cubicBezTo>
                      <a:cubicBezTo>
                        <a:pt x="0" y="847"/>
                        <a:pt x="846" y="1"/>
                        <a:pt x="1904" y="1"/>
                      </a:cubicBezTo>
                      <a:cubicBezTo>
                        <a:pt x="2961" y="1"/>
                        <a:pt x="3850" y="847"/>
                        <a:pt x="385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2557;p71">
                  <a:extLst>
                    <a:ext uri="{FF2B5EF4-FFF2-40B4-BE49-F238E27FC236}">
                      <a16:creationId xmlns:a16="http://schemas.microsoft.com/office/drawing/2014/main" id="{77D59302-EBE0-B89D-AD95-47E5C47795E6}"/>
                    </a:ext>
                  </a:extLst>
                </p:cNvPr>
                <p:cNvSpPr/>
                <p:nvPr/>
              </p:nvSpPr>
              <p:spPr>
                <a:xfrm>
                  <a:off x="8740218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8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2558;p71">
                  <a:extLst>
                    <a:ext uri="{FF2B5EF4-FFF2-40B4-BE49-F238E27FC236}">
                      <a16:creationId xmlns:a16="http://schemas.microsoft.com/office/drawing/2014/main" id="{9E4898D7-AB26-5017-8AD0-B7D822655C0E}"/>
                    </a:ext>
                  </a:extLst>
                </p:cNvPr>
                <p:cNvSpPr/>
                <p:nvPr/>
              </p:nvSpPr>
              <p:spPr>
                <a:xfrm>
                  <a:off x="8617341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2559;p71">
                  <a:extLst>
                    <a:ext uri="{FF2B5EF4-FFF2-40B4-BE49-F238E27FC236}">
                      <a16:creationId xmlns:a16="http://schemas.microsoft.com/office/drawing/2014/main" id="{E3A47968-99F8-4136-6642-BE2E99309A69}"/>
                    </a:ext>
                  </a:extLst>
                </p:cNvPr>
                <p:cNvSpPr/>
                <p:nvPr/>
              </p:nvSpPr>
              <p:spPr>
                <a:xfrm>
                  <a:off x="8493795" y="4088507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42" y="1904"/>
                      </a:moveTo>
                      <a:cubicBezTo>
                        <a:pt x="42" y="3639"/>
                        <a:pt x="2115" y="4485"/>
                        <a:pt x="3300" y="3258"/>
                      </a:cubicBezTo>
                      <a:cubicBezTo>
                        <a:pt x="4526" y="2073"/>
                        <a:pt x="3680" y="1"/>
                        <a:pt x="1946" y="1"/>
                      </a:cubicBezTo>
                      <a:cubicBezTo>
                        <a:pt x="888" y="1"/>
                        <a:pt x="0" y="847"/>
                        <a:pt x="42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2560;p71">
                  <a:extLst>
                    <a:ext uri="{FF2B5EF4-FFF2-40B4-BE49-F238E27FC236}">
                      <a16:creationId xmlns:a16="http://schemas.microsoft.com/office/drawing/2014/main" id="{98BDFC92-CDCB-678C-9F63-2CD9EA747C6E}"/>
                    </a:ext>
                  </a:extLst>
                </p:cNvPr>
                <p:cNvSpPr/>
                <p:nvPr/>
              </p:nvSpPr>
              <p:spPr>
                <a:xfrm>
                  <a:off x="8371589" y="4088507"/>
                  <a:ext cx="61446" cy="61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0" h="3851" extrusionOk="0">
                      <a:moveTo>
                        <a:pt x="3850" y="1904"/>
                      </a:moveTo>
                      <a:cubicBezTo>
                        <a:pt x="3850" y="2962"/>
                        <a:pt x="3004" y="3850"/>
                        <a:pt x="1946" y="3850"/>
                      </a:cubicBezTo>
                      <a:cubicBezTo>
                        <a:pt x="846" y="3850"/>
                        <a:pt x="0" y="2962"/>
                        <a:pt x="0" y="1904"/>
                      </a:cubicBezTo>
                      <a:cubicBezTo>
                        <a:pt x="0" y="847"/>
                        <a:pt x="846" y="1"/>
                        <a:pt x="1946" y="1"/>
                      </a:cubicBezTo>
                      <a:cubicBezTo>
                        <a:pt x="3004" y="1"/>
                        <a:pt x="3850" y="847"/>
                        <a:pt x="385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2561;p71">
                  <a:extLst>
                    <a:ext uri="{FF2B5EF4-FFF2-40B4-BE49-F238E27FC236}">
                      <a16:creationId xmlns:a16="http://schemas.microsoft.com/office/drawing/2014/main" id="{4F3A4AFE-412F-7C1B-AE5E-29AD7CA888EF}"/>
                    </a:ext>
                  </a:extLst>
                </p:cNvPr>
                <p:cNvSpPr/>
                <p:nvPr/>
              </p:nvSpPr>
              <p:spPr>
                <a:xfrm>
                  <a:off x="8248713" y="4088507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2562;p71">
                  <a:extLst>
                    <a:ext uri="{FF2B5EF4-FFF2-40B4-BE49-F238E27FC236}">
                      <a16:creationId xmlns:a16="http://schemas.microsoft.com/office/drawing/2014/main" id="{F5DCF2EC-0389-3D06-8261-ECE2DB8921D9}"/>
                    </a:ext>
                  </a:extLst>
                </p:cNvPr>
                <p:cNvSpPr/>
                <p:nvPr/>
              </p:nvSpPr>
              <p:spPr>
                <a:xfrm>
                  <a:off x="8125836" y="4087837"/>
                  <a:ext cx="72251" cy="72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527" extrusionOk="0">
                      <a:moveTo>
                        <a:pt x="0" y="1946"/>
                      </a:moveTo>
                      <a:cubicBezTo>
                        <a:pt x="0" y="3681"/>
                        <a:pt x="2116" y="4527"/>
                        <a:pt x="3300" y="3300"/>
                      </a:cubicBezTo>
                      <a:cubicBezTo>
                        <a:pt x="4527" y="2073"/>
                        <a:pt x="3638" y="0"/>
                        <a:pt x="1946" y="43"/>
                      </a:cubicBezTo>
                      <a:cubicBezTo>
                        <a:pt x="846" y="43"/>
                        <a:pt x="0" y="889"/>
                        <a:pt x="0" y="194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2563;p71">
                  <a:extLst>
                    <a:ext uri="{FF2B5EF4-FFF2-40B4-BE49-F238E27FC236}">
                      <a16:creationId xmlns:a16="http://schemas.microsoft.com/office/drawing/2014/main" id="{E66E6956-1D20-0E3D-3E19-928229842151}"/>
                    </a:ext>
                  </a:extLst>
                </p:cNvPr>
                <p:cNvSpPr/>
                <p:nvPr/>
              </p:nvSpPr>
              <p:spPr>
                <a:xfrm>
                  <a:off x="8002960" y="4088507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9"/>
                        <a:pt x="2116" y="4485"/>
                        <a:pt x="3300" y="3258"/>
                      </a:cubicBezTo>
                      <a:cubicBezTo>
                        <a:pt x="4527" y="2073"/>
                        <a:pt x="3681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2564;p71">
                  <a:extLst>
                    <a:ext uri="{FF2B5EF4-FFF2-40B4-BE49-F238E27FC236}">
                      <a16:creationId xmlns:a16="http://schemas.microsoft.com/office/drawing/2014/main" id="{6E4A20E1-3B97-9850-9131-07EF6186C970}"/>
                    </a:ext>
                  </a:extLst>
                </p:cNvPr>
                <p:cNvSpPr/>
                <p:nvPr/>
              </p:nvSpPr>
              <p:spPr>
                <a:xfrm>
                  <a:off x="7880754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2565;p71">
                  <a:extLst>
                    <a:ext uri="{FF2B5EF4-FFF2-40B4-BE49-F238E27FC236}">
                      <a16:creationId xmlns:a16="http://schemas.microsoft.com/office/drawing/2014/main" id="{36DD7CB8-C283-A378-3955-5396C45816BA}"/>
                    </a:ext>
                  </a:extLst>
                </p:cNvPr>
                <p:cNvSpPr/>
                <p:nvPr/>
              </p:nvSpPr>
              <p:spPr>
                <a:xfrm>
                  <a:off x="7757878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2566;p71">
                  <a:extLst>
                    <a:ext uri="{FF2B5EF4-FFF2-40B4-BE49-F238E27FC236}">
                      <a16:creationId xmlns:a16="http://schemas.microsoft.com/office/drawing/2014/main" id="{CA308DAC-5965-26BC-5D13-051914562696}"/>
                    </a:ext>
                  </a:extLst>
                </p:cNvPr>
                <p:cNvSpPr/>
                <p:nvPr/>
              </p:nvSpPr>
              <p:spPr>
                <a:xfrm>
                  <a:off x="7635002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2567;p71">
                  <a:extLst>
                    <a:ext uri="{FF2B5EF4-FFF2-40B4-BE49-F238E27FC236}">
                      <a16:creationId xmlns:a16="http://schemas.microsoft.com/office/drawing/2014/main" id="{D74BFD59-4E2B-EB4A-E6C0-C9C5B0A4BCF0}"/>
                    </a:ext>
                  </a:extLst>
                </p:cNvPr>
                <p:cNvSpPr/>
                <p:nvPr/>
              </p:nvSpPr>
              <p:spPr>
                <a:xfrm>
                  <a:off x="7512125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485" y="2073"/>
                        <a:pt x="3639" y="1"/>
                        <a:pt x="1905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2568;p71">
                  <a:extLst>
                    <a:ext uri="{FF2B5EF4-FFF2-40B4-BE49-F238E27FC236}">
                      <a16:creationId xmlns:a16="http://schemas.microsoft.com/office/drawing/2014/main" id="{FCA328E4-DB64-C940-9D41-4AFAF4DC5FB5}"/>
                    </a:ext>
                  </a:extLst>
                </p:cNvPr>
                <p:cNvSpPr/>
                <p:nvPr/>
              </p:nvSpPr>
              <p:spPr>
                <a:xfrm>
                  <a:off x="7389249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1" y="3258"/>
                      </a:cubicBezTo>
                      <a:cubicBezTo>
                        <a:pt x="4485" y="2073"/>
                        <a:pt x="3639" y="1"/>
                        <a:pt x="1947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2569;p71">
                  <a:extLst>
                    <a:ext uri="{FF2B5EF4-FFF2-40B4-BE49-F238E27FC236}">
                      <a16:creationId xmlns:a16="http://schemas.microsoft.com/office/drawing/2014/main" id="{9A8C7BE1-FCAB-E54A-7F07-264D0D30999D}"/>
                    </a:ext>
                  </a:extLst>
                </p:cNvPr>
                <p:cNvSpPr/>
                <p:nvPr/>
              </p:nvSpPr>
              <p:spPr>
                <a:xfrm>
                  <a:off x="7266373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1" y="3258"/>
                      </a:cubicBezTo>
                      <a:cubicBezTo>
                        <a:pt x="4485" y="2073"/>
                        <a:pt x="3639" y="1"/>
                        <a:pt x="1947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2570;p71">
                  <a:extLst>
                    <a:ext uri="{FF2B5EF4-FFF2-40B4-BE49-F238E27FC236}">
                      <a16:creationId xmlns:a16="http://schemas.microsoft.com/office/drawing/2014/main" id="{D7994A15-B9EC-16F0-41E1-4C6B23D7163D}"/>
                    </a:ext>
                  </a:extLst>
                </p:cNvPr>
                <p:cNvSpPr/>
                <p:nvPr/>
              </p:nvSpPr>
              <p:spPr>
                <a:xfrm>
                  <a:off x="7143512" y="4088507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42" y="1904"/>
                      </a:moveTo>
                      <a:cubicBezTo>
                        <a:pt x="42" y="3639"/>
                        <a:pt x="2115" y="4485"/>
                        <a:pt x="3300" y="3258"/>
                      </a:cubicBezTo>
                      <a:cubicBezTo>
                        <a:pt x="4526" y="2073"/>
                        <a:pt x="3680" y="1"/>
                        <a:pt x="1946" y="1"/>
                      </a:cubicBezTo>
                      <a:cubicBezTo>
                        <a:pt x="888" y="1"/>
                        <a:pt x="0" y="847"/>
                        <a:pt x="42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17" name="Google Shape;2476;p71">
            <a:extLst>
              <a:ext uri="{FF2B5EF4-FFF2-40B4-BE49-F238E27FC236}">
                <a16:creationId xmlns:a16="http://schemas.microsoft.com/office/drawing/2014/main" id="{8316AC1B-A726-8867-4D51-7CF4CFB883D6}"/>
              </a:ext>
            </a:extLst>
          </p:cNvPr>
          <p:cNvGrpSpPr/>
          <p:nvPr/>
        </p:nvGrpSpPr>
        <p:grpSpPr>
          <a:xfrm>
            <a:off x="260773" y="196061"/>
            <a:ext cx="604959" cy="604890"/>
            <a:chOff x="5783550" y="3994050"/>
            <a:chExt cx="604959" cy="604890"/>
          </a:xfrm>
        </p:grpSpPr>
        <p:sp>
          <p:nvSpPr>
            <p:cNvPr id="718" name="Google Shape;2477;p71">
              <a:extLst>
                <a:ext uri="{FF2B5EF4-FFF2-40B4-BE49-F238E27FC236}">
                  <a16:creationId xmlns:a16="http://schemas.microsoft.com/office/drawing/2014/main" id="{CF61E61B-08EC-1C42-58BC-A0C8860420E4}"/>
                </a:ext>
              </a:extLst>
            </p:cNvPr>
            <p:cNvSpPr/>
            <p:nvPr/>
          </p:nvSpPr>
          <p:spPr>
            <a:xfrm>
              <a:off x="6086900" y="3994486"/>
              <a:ext cx="161759" cy="604455"/>
            </a:xfrm>
            <a:custGeom>
              <a:avLst/>
              <a:gdLst/>
              <a:ahLst/>
              <a:cxnLst/>
              <a:rect l="l" t="t" r="r" b="b"/>
              <a:pathLst>
                <a:path w="2230" h="8333" extrusionOk="0">
                  <a:moveTo>
                    <a:pt x="0" y="0"/>
                  </a:moveTo>
                  <a:lnTo>
                    <a:pt x="0" y="7375"/>
                  </a:lnTo>
                  <a:lnTo>
                    <a:pt x="2229" y="8333"/>
                  </a:lnTo>
                  <a:lnTo>
                    <a:pt x="2229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478;p71">
              <a:extLst>
                <a:ext uri="{FF2B5EF4-FFF2-40B4-BE49-F238E27FC236}">
                  <a16:creationId xmlns:a16="http://schemas.microsoft.com/office/drawing/2014/main" id="{11FC724F-1B7B-4D91-7C1B-A5595AE11F56}"/>
                </a:ext>
              </a:extLst>
            </p:cNvPr>
            <p:cNvSpPr/>
            <p:nvPr/>
          </p:nvSpPr>
          <p:spPr>
            <a:xfrm>
              <a:off x="6248585" y="3994050"/>
              <a:ext cx="139925" cy="604890"/>
            </a:xfrm>
            <a:custGeom>
              <a:avLst/>
              <a:gdLst/>
              <a:ahLst/>
              <a:cxnLst/>
              <a:rect l="l" t="t" r="r" b="b"/>
              <a:pathLst>
                <a:path w="1929" h="8339" extrusionOk="0">
                  <a:moveTo>
                    <a:pt x="1928" y="0"/>
                  </a:moveTo>
                  <a:lnTo>
                    <a:pt x="0" y="964"/>
                  </a:lnTo>
                  <a:lnTo>
                    <a:pt x="0" y="8339"/>
                  </a:lnTo>
                  <a:lnTo>
                    <a:pt x="1928" y="7375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479;p71">
              <a:extLst>
                <a:ext uri="{FF2B5EF4-FFF2-40B4-BE49-F238E27FC236}">
                  <a16:creationId xmlns:a16="http://schemas.microsoft.com/office/drawing/2014/main" id="{00C81164-30F6-0EF6-F946-679C5982A0E8}"/>
                </a:ext>
              </a:extLst>
            </p:cNvPr>
            <p:cNvSpPr/>
            <p:nvPr/>
          </p:nvSpPr>
          <p:spPr>
            <a:xfrm>
              <a:off x="5783550" y="3994050"/>
              <a:ext cx="160453" cy="603585"/>
            </a:xfrm>
            <a:custGeom>
              <a:avLst/>
              <a:gdLst/>
              <a:ahLst/>
              <a:cxnLst/>
              <a:rect l="l" t="t" r="r" b="b"/>
              <a:pathLst>
                <a:path w="2212" h="8321" extrusionOk="0">
                  <a:moveTo>
                    <a:pt x="1" y="0"/>
                  </a:moveTo>
                  <a:lnTo>
                    <a:pt x="1" y="7375"/>
                  </a:lnTo>
                  <a:lnTo>
                    <a:pt x="2211" y="8320"/>
                  </a:lnTo>
                  <a:lnTo>
                    <a:pt x="2211" y="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480;p71">
              <a:extLst>
                <a:ext uri="{FF2B5EF4-FFF2-40B4-BE49-F238E27FC236}">
                  <a16:creationId xmlns:a16="http://schemas.microsoft.com/office/drawing/2014/main" id="{42B80771-B316-5D05-DB34-DC149432BECA}"/>
                </a:ext>
              </a:extLst>
            </p:cNvPr>
            <p:cNvSpPr/>
            <p:nvPr/>
          </p:nvSpPr>
          <p:spPr>
            <a:xfrm>
              <a:off x="5945967" y="3994050"/>
              <a:ext cx="143044" cy="604890"/>
            </a:xfrm>
            <a:custGeom>
              <a:avLst/>
              <a:gdLst/>
              <a:ahLst/>
              <a:cxnLst/>
              <a:rect l="l" t="t" r="r" b="b"/>
              <a:pathLst>
                <a:path w="1972" h="8339" extrusionOk="0">
                  <a:moveTo>
                    <a:pt x="1959" y="0"/>
                  </a:moveTo>
                  <a:lnTo>
                    <a:pt x="37" y="964"/>
                  </a:lnTo>
                  <a:lnTo>
                    <a:pt x="0" y="946"/>
                  </a:lnTo>
                  <a:lnTo>
                    <a:pt x="0" y="8320"/>
                  </a:lnTo>
                  <a:lnTo>
                    <a:pt x="37" y="8339"/>
                  </a:lnTo>
                  <a:lnTo>
                    <a:pt x="1959" y="7375"/>
                  </a:lnTo>
                  <a:lnTo>
                    <a:pt x="1971" y="7381"/>
                  </a:lnTo>
                  <a:lnTo>
                    <a:pt x="1971" y="6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2481;p71">
              <a:extLst>
                <a:ext uri="{FF2B5EF4-FFF2-40B4-BE49-F238E27FC236}">
                  <a16:creationId xmlns:a16="http://schemas.microsoft.com/office/drawing/2014/main" id="{AB3A9EF7-2790-41AE-EB0A-824B1B05C14F}"/>
                </a:ext>
              </a:extLst>
            </p:cNvPr>
            <p:cNvGrpSpPr/>
            <p:nvPr/>
          </p:nvGrpSpPr>
          <p:grpSpPr>
            <a:xfrm>
              <a:off x="5841942" y="4120413"/>
              <a:ext cx="494920" cy="390327"/>
              <a:chOff x="5841942" y="4120413"/>
              <a:chExt cx="494920" cy="390327"/>
            </a:xfrm>
          </p:grpSpPr>
          <p:sp>
            <p:nvSpPr>
              <p:cNvPr id="723" name="Google Shape;2482;p71">
                <a:extLst>
                  <a:ext uri="{FF2B5EF4-FFF2-40B4-BE49-F238E27FC236}">
                    <a16:creationId xmlns:a16="http://schemas.microsoft.com/office/drawing/2014/main" id="{AF3863CE-C33F-4788-4A27-BC16E0DCF5E1}"/>
                  </a:ext>
                </a:extLst>
              </p:cNvPr>
              <p:cNvSpPr/>
              <p:nvPr/>
            </p:nvSpPr>
            <p:spPr>
              <a:xfrm>
                <a:off x="5943929" y="4129770"/>
                <a:ext cx="57957" cy="148412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46" extrusionOk="0">
                    <a:moveTo>
                      <a:pt x="609" y="0"/>
                    </a:moveTo>
                    <a:cubicBezTo>
                      <a:pt x="420" y="0"/>
                      <a:pt x="60" y="297"/>
                      <a:pt x="32" y="297"/>
                    </a:cubicBezTo>
                    <a:cubicBezTo>
                      <a:pt x="32" y="297"/>
                      <a:pt x="31" y="297"/>
                      <a:pt x="31" y="297"/>
                    </a:cubicBezTo>
                    <a:lnTo>
                      <a:pt x="0" y="266"/>
                    </a:lnTo>
                    <a:lnTo>
                      <a:pt x="0" y="1580"/>
                    </a:lnTo>
                    <a:cubicBezTo>
                      <a:pt x="56" y="1598"/>
                      <a:pt x="111" y="1623"/>
                      <a:pt x="160" y="1660"/>
                    </a:cubicBezTo>
                    <a:cubicBezTo>
                      <a:pt x="234" y="1770"/>
                      <a:pt x="86" y="2016"/>
                      <a:pt x="234" y="2041"/>
                    </a:cubicBezTo>
                    <a:cubicBezTo>
                      <a:pt x="249" y="2044"/>
                      <a:pt x="265" y="2046"/>
                      <a:pt x="280" y="2046"/>
                    </a:cubicBezTo>
                    <a:cubicBezTo>
                      <a:pt x="518" y="2046"/>
                      <a:pt x="762" y="1667"/>
                      <a:pt x="762" y="1488"/>
                    </a:cubicBezTo>
                    <a:cubicBezTo>
                      <a:pt x="762" y="1451"/>
                      <a:pt x="737" y="1439"/>
                      <a:pt x="731" y="1408"/>
                    </a:cubicBezTo>
                    <a:cubicBezTo>
                      <a:pt x="719" y="1273"/>
                      <a:pt x="799" y="1193"/>
                      <a:pt x="737" y="1064"/>
                    </a:cubicBezTo>
                    <a:cubicBezTo>
                      <a:pt x="688" y="984"/>
                      <a:pt x="664" y="898"/>
                      <a:pt x="664" y="812"/>
                    </a:cubicBezTo>
                    <a:cubicBezTo>
                      <a:pt x="670" y="585"/>
                      <a:pt x="725" y="370"/>
                      <a:pt x="725" y="143"/>
                    </a:cubicBezTo>
                    <a:cubicBezTo>
                      <a:pt x="731" y="94"/>
                      <a:pt x="706" y="45"/>
                      <a:pt x="670" y="14"/>
                    </a:cubicBezTo>
                    <a:cubicBezTo>
                      <a:pt x="653" y="4"/>
                      <a:pt x="632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2483;p71">
                <a:extLst>
                  <a:ext uri="{FF2B5EF4-FFF2-40B4-BE49-F238E27FC236}">
                    <a16:creationId xmlns:a16="http://schemas.microsoft.com/office/drawing/2014/main" id="{8B6A7693-89CA-3DEB-7680-59D66EE5441A}"/>
                  </a:ext>
                </a:extLst>
              </p:cNvPr>
              <p:cNvSpPr/>
              <p:nvPr/>
            </p:nvSpPr>
            <p:spPr>
              <a:xfrm>
                <a:off x="5841942" y="4129262"/>
                <a:ext cx="102495" cy="16857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2324" extrusionOk="0">
                    <a:moveTo>
                      <a:pt x="742" y="0"/>
                    </a:moveTo>
                    <a:cubicBezTo>
                      <a:pt x="579" y="0"/>
                      <a:pt x="418" y="50"/>
                      <a:pt x="283" y="169"/>
                    </a:cubicBezTo>
                    <a:cubicBezTo>
                      <a:pt x="191" y="255"/>
                      <a:pt x="0" y="353"/>
                      <a:pt x="37" y="494"/>
                    </a:cubicBezTo>
                    <a:cubicBezTo>
                      <a:pt x="55" y="577"/>
                      <a:pt x="82" y="609"/>
                      <a:pt x="125" y="609"/>
                    </a:cubicBezTo>
                    <a:cubicBezTo>
                      <a:pt x="156" y="609"/>
                      <a:pt x="195" y="593"/>
                      <a:pt x="246" y="568"/>
                    </a:cubicBezTo>
                    <a:cubicBezTo>
                      <a:pt x="315" y="531"/>
                      <a:pt x="386" y="504"/>
                      <a:pt x="460" y="504"/>
                    </a:cubicBezTo>
                    <a:cubicBezTo>
                      <a:pt x="510" y="504"/>
                      <a:pt x="562" y="517"/>
                      <a:pt x="614" y="549"/>
                    </a:cubicBezTo>
                    <a:cubicBezTo>
                      <a:pt x="737" y="623"/>
                      <a:pt x="645" y="764"/>
                      <a:pt x="571" y="856"/>
                    </a:cubicBezTo>
                    <a:cubicBezTo>
                      <a:pt x="467" y="967"/>
                      <a:pt x="393" y="1102"/>
                      <a:pt x="344" y="1243"/>
                    </a:cubicBezTo>
                    <a:cubicBezTo>
                      <a:pt x="301" y="1372"/>
                      <a:pt x="277" y="1519"/>
                      <a:pt x="369" y="1636"/>
                    </a:cubicBezTo>
                    <a:cubicBezTo>
                      <a:pt x="461" y="1753"/>
                      <a:pt x="657" y="1759"/>
                      <a:pt x="725" y="1863"/>
                    </a:cubicBezTo>
                    <a:cubicBezTo>
                      <a:pt x="798" y="1974"/>
                      <a:pt x="811" y="2134"/>
                      <a:pt x="958" y="2201"/>
                    </a:cubicBezTo>
                    <a:cubicBezTo>
                      <a:pt x="997" y="2218"/>
                      <a:pt x="1034" y="2221"/>
                      <a:pt x="1073" y="2221"/>
                    </a:cubicBezTo>
                    <a:cubicBezTo>
                      <a:pt x="1091" y="2221"/>
                      <a:pt x="1109" y="2220"/>
                      <a:pt x="1127" y="2220"/>
                    </a:cubicBezTo>
                    <a:cubicBezTo>
                      <a:pt x="1170" y="2220"/>
                      <a:pt x="1216" y="2223"/>
                      <a:pt x="1265" y="2244"/>
                    </a:cubicBezTo>
                    <a:cubicBezTo>
                      <a:pt x="1314" y="2262"/>
                      <a:pt x="1363" y="2293"/>
                      <a:pt x="1412" y="2324"/>
                    </a:cubicBezTo>
                    <a:lnTo>
                      <a:pt x="1412" y="2262"/>
                    </a:lnTo>
                    <a:cubicBezTo>
                      <a:pt x="1345" y="2134"/>
                      <a:pt x="1314" y="1998"/>
                      <a:pt x="1259" y="1863"/>
                    </a:cubicBezTo>
                    <a:cubicBezTo>
                      <a:pt x="1216" y="1784"/>
                      <a:pt x="1087" y="1569"/>
                      <a:pt x="1284" y="1562"/>
                    </a:cubicBezTo>
                    <a:cubicBezTo>
                      <a:pt x="1327" y="1569"/>
                      <a:pt x="1369" y="1575"/>
                      <a:pt x="1412" y="1593"/>
                    </a:cubicBezTo>
                    <a:lnTo>
                      <a:pt x="1412" y="273"/>
                    </a:lnTo>
                    <a:cubicBezTo>
                      <a:pt x="1232" y="111"/>
                      <a:pt x="984" y="0"/>
                      <a:pt x="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2484;p71">
                <a:extLst>
                  <a:ext uri="{FF2B5EF4-FFF2-40B4-BE49-F238E27FC236}">
                    <a16:creationId xmlns:a16="http://schemas.microsoft.com/office/drawing/2014/main" id="{FB8C313D-5760-9F0B-D995-ACD782031887}"/>
                  </a:ext>
                </a:extLst>
              </p:cNvPr>
              <p:cNvSpPr/>
              <p:nvPr/>
            </p:nvSpPr>
            <p:spPr>
              <a:xfrm>
                <a:off x="5902511" y="4322288"/>
                <a:ext cx="41491" cy="95822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1" extrusionOk="0">
                    <a:moveTo>
                      <a:pt x="571" y="1"/>
                    </a:moveTo>
                    <a:cubicBezTo>
                      <a:pt x="528" y="44"/>
                      <a:pt x="479" y="74"/>
                      <a:pt x="424" y="99"/>
                    </a:cubicBezTo>
                    <a:cubicBezTo>
                      <a:pt x="283" y="185"/>
                      <a:pt x="0" y="351"/>
                      <a:pt x="37" y="553"/>
                    </a:cubicBezTo>
                    <a:cubicBezTo>
                      <a:pt x="62" y="713"/>
                      <a:pt x="246" y="615"/>
                      <a:pt x="295" y="737"/>
                    </a:cubicBezTo>
                    <a:cubicBezTo>
                      <a:pt x="338" y="836"/>
                      <a:pt x="227" y="971"/>
                      <a:pt x="221" y="1057"/>
                    </a:cubicBezTo>
                    <a:cubicBezTo>
                      <a:pt x="369" y="1087"/>
                      <a:pt x="498" y="1186"/>
                      <a:pt x="571" y="1321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2485;p71">
                <a:extLst>
                  <a:ext uri="{FF2B5EF4-FFF2-40B4-BE49-F238E27FC236}">
                    <a16:creationId xmlns:a16="http://schemas.microsoft.com/office/drawing/2014/main" id="{8ECA16DB-C1F6-59AA-B780-E3C544885AB8}"/>
                  </a:ext>
                </a:extLst>
              </p:cNvPr>
              <p:cNvSpPr/>
              <p:nvPr/>
            </p:nvSpPr>
            <p:spPr>
              <a:xfrm>
                <a:off x="5943929" y="4293345"/>
                <a:ext cx="96692" cy="217395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97" extrusionOk="0">
                    <a:moveTo>
                      <a:pt x="0" y="0"/>
                    </a:moveTo>
                    <a:lnTo>
                      <a:pt x="0" y="123"/>
                    </a:lnTo>
                    <a:cubicBezTo>
                      <a:pt x="25" y="172"/>
                      <a:pt x="31" y="234"/>
                      <a:pt x="31" y="289"/>
                    </a:cubicBezTo>
                    <a:cubicBezTo>
                      <a:pt x="37" y="326"/>
                      <a:pt x="25" y="363"/>
                      <a:pt x="0" y="400"/>
                    </a:cubicBezTo>
                    <a:lnTo>
                      <a:pt x="0" y="1720"/>
                    </a:lnTo>
                    <a:cubicBezTo>
                      <a:pt x="43" y="1806"/>
                      <a:pt x="68" y="1904"/>
                      <a:pt x="68" y="1996"/>
                    </a:cubicBezTo>
                    <a:cubicBezTo>
                      <a:pt x="68" y="2383"/>
                      <a:pt x="191" y="2776"/>
                      <a:pt x="492" y="2997"/>
                    </a:cubicBezTo>
                    <a:cubicBezTo>
                      <a:pt x="516" y="2917"/>
                      <a:pt x="535" y="2837"/>
                      <a:pt x="547" y="2751"/>
                    </a:cubicBezTo>
                    <a:cubicBezTo>
                      <a:pt x="590" y="2426"/>
                      <a:pt x="522" y="2137"/>
                      <a:pt x="768" y="1879"/>
                    </a:cubicBezTo>
                    <a:cubicBezTo>
                      <a:pt x="878" y="1763"/>
                      <a:pt x="854" y="1720"/>
                      <a:pt x="848" y="1572"/>
                    </a:cubicBezTo>
                    <a:cubicBezTo>
                      <a:pt x="842" y="1493"/>
                      <a:pt x="854" y="1321"/>
                      <a:pt x="915" y="1284"/>
                    </a:cubicBezTo>
                    <a:cubicBezTo>
                      <a:pt x="959" y="1304"/>
                      <a:pt x="1023" y="1319"/>
                      <a:pt x="1083" y="1319"/>
                    </a:cubicBezTo>
                    <a:cubicBezTo>
                      <a:pt x="1133" y="1319"/>
                      <a:pt x="1180" y="1309"/>
                      <a:pt x="1210" y="1284"/>
                    </a:cubicBezTo>
                    <a:cubicBezTo>
                      <a:pt x="1253" y="1247"/>
                      <a:pt x="1302" y="1020"/>
                      <a:pt x="1314" y="964"/>
                    </a:cubicBezTo>
                    <a:cubicBezTo>
                      <a:pt x="1333" y="793"/>
                      <a:pt x="1278" y="621"/>
                      <a:pt x="1167" y="486"/>
                    </a:cubicBezTo>
                    <a:cubicBezTo>
                      <a:pt x="1075" y="369"/>
                      <a:pt x="940" y="277"/>
                      <a:pt x="792" y="240"/>
                    </a:cubicBezTo>
                    <a:cubicBezTo>
                      <a:pt x="651" y="209"/>
                      <a:pt x="498" y="234"/>
                      <a:pt x="356" y="166"/>
                    </a:cubicBezTo>
                    <a:cubicBezTo>
                      <a:pt x="295" y="136"/>
                      <a:pt x="240" y="86"/>
                      <a:pt x="178" y="62"/>
                    </a:cubicBezTo>
                    <a:cubicBezTo>
                      <a:pt x="135" y="43"/>
                      <a:pt x="62" y="25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2486;p71">
                <a:extLst>
                  <a:ext uri="{FF2B5EF4-FFF2-40B4-BE49-F238E27FC236}">
                    <a16:creationId xmlns:a16="http://schemas.microsoft.com/office/drawing/2014/main" id="{AD4D03E0-D253-7D96-C162-B27A4BAA6539}"/>
                  </a:ext>
                </a:extLst>
              </p:cNvPr>
              <p:cNvSpPr/>
              <p:nvPr/>
            </p:nvSpPr>
            <p:spPr>
              <a:xfrm>
                <a:off x="6040984" y="4241697"/>
                <a:ext cx="45989" cy="10075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89" extrusionOk="0">
                    <a:moveTo>
                      <a:pt x="633" y="0"/>
                    </a:moveTo>
                    <a:cubicBezTo>
                      <a:pt x="590" y="37"/>
                      <a:pt x="541" y="68"/>
                      <a:pt x="486" y="98"/>
                    </a:cubicBezTo>
                    <a:cubicBezTo>
                      <a:pt x="105" y="295"/>
                      <a:pt x="1" y="872"/>
                      <a:pt x="210" y="1265"/>
                    </a:cubicBezTo>
                    <a:cubicBezTo>
                      <a:pt x="255" y="1356"/>
                      <a:pt x="320" y="1389"/>
                      <a:pt x="394" y="1389"/>
                    </a:cubicBezTo>
                    <a:cubicBezTo>
                      <a:pt x="469" y="1389"/>
                      <a:pt x="553" y="1355"/>
                      <a:pt x="633" y="1314"/>
                    </a:cubicBezTo>
                    <a:lnTo>
                      <a:pt x="6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2487;p71">
                <a:extLst>
                  <a:ext uri="{FF2B5EF4-FFF2-40B4-BE49-F238E27FC236}">
                    <a16:creationId xmlns:a16="http://schemas.microsoft.com/office/drawing/2014/main" id="{F0838F3F-9461-859E-BDC5-7EBB1371EED6}"/>
                  </a:ext>
                </a:extLst>
              </p:cNvPr>
              <p:cNvSpPr/>
              <p:nvPr/>
            </p:nvSpPr>
            <p:spPr>
              <a:xfrm>
                <a:off x="6086464" y="4120413"/>
                <a:ext cx="162194" cy="360584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971" extrusionOk="0">
                    <a:moveTo>
                      <a:pt x="234" y="0"/>
                    </a:moveTo>
                    <a:cubicBezTo>
                      <a:pt x="153" y="0"/>
                      <a:pt x="74" y="21"/>
                      <a:pt x="0" y="63"/>
                    </a:cubicBezTo>
                    <a:lnTo>
                      <a:pt x="0" y="1058"/>
                    </a:lnTo>
                    <a:cubicBezTo>
                      <a:pt x="56" y="1150"/>
                      <a:pt x="68" y="1291"/>
                      <a:pt x="105" y="1359"/>
                    </a:cubicBezTo>
                    <a:cubicBezTo>
                      <a:pt x="111" y="1362"/>
                      <a:pt x="118" y="1364"/>
                      <a:pt x="126" y="1364"/>
                    </a:cubicBezTo>
                    <a:cubicBezTo>
                      <a:pt x="134" y="1364"/>
                      <a:pt x="142" y="1362"/>
                      <a:pt x="148" y="1359"/>
                    </a:cubicBezTo>
                    <a:cubicBezTo>
                      <a:pt x="184" y="1248"/>
                      <a:pt x="166" y="1113"/>
                      <a:pt x="172" y="997"/>
                    </a:cubicBezTo>
                    <a:cubicBezTo>
                      <a:pt x="189" y="992"/>
                      <a:pt x="205" y="990"/>
                      <a:pt x="221" y="990"/>
                    </a:cubicBezTo>
                    <a:cubicBezTo>
                      <a:pt x="398" y="990"/>
                      <a:pt x="495" y="1260"/>
                      <a:pt x="541" y="1396"/>
                    </a:cubicBezTo>
                    <a:cubicBezTo>
                      <a:pt x="577" y="1525"/>
                      <a:pt x="657" y="1562"/>
                      <a:pt x="455" y="1611"/>
                    </a:cubicBezTo>
                    <a:cubicBezTo>
                      <a:pt x="430" y="1619"/>
                      <a:pt x="404" y="1622"/>
                      <a:pt x="379" y="1622"/>
                    </a:cubicBezTo>
                    <a:cubicBezTo>
                      <a:pt x="304" y="1622"/>
                      <a:pt x="232" y="1589"/>
                      <a:pt x="191" y="1525"/>
                    </a:cubicBezTo>
                    <a:cubicBezTo>
                      <a:pt x="123" y="1574"/>
                      <a:pt x="62" y="1623"/>
                      <a:pt x="6" y="1672"/>
                    </a:cubicBezTo>
                    <a:lnTo>
                      <a:pt x="6" y="2992"/>
                    </a:lnTo>
                    <a:cubicBezTo>
                      <a:pt x="80" y="2956"/>
                      <a:pt x="154" y="2913"/>
                      <a:pt x="203" y="2882"/>
                    </a:cubicBezTo>
                    <a:lnTo>
                      <a:pt x="203" y="2882"/>
                    </a:lnTo>
                    <a:cubicBezTo>
                      <a:pt x="197" y="3035"/>
                      <a:pt x="332" y="3189"/>
                      <a:pt x="381" y="3330"/>
                    </a:cubicBezTo>
                    <a:cubicBezTo>
                      <a:pt x="510" y="3735"/>
                      <a:pt x="418" y="4128"/>
                      <a:pt x="412" y="4546"/>
                    </a:cubicBezTo>
                    <a:cubicBezTo>
                      <a:pt x="412" y="4632"/>
                      <a:pt x="436" y="4951"/>
                      <a:pt x="541" y="4970"/>
                    </a:cubicBezTo>
                    <a:cubicBezTo>
                      <a:pt x="544" y="4970"/>
                      <a:pt x="548" y="4971"/>
                      <a:pt x="552" y="4971"/>
                    </a:cubicBezTo>
                    <a:cubicBezTo>
                      <a:pt x="670" y="4971"/>
                      <a:pt x="775" y="4611"/>
                      <a:pt x="799" y="4521"/>
                    </a:cubicBezTo>
                    <a:cubicBezTo>
                      <a:pt x="909" y="4159"/>
                      <a:pt x="915" y="3778"/>
                      <a:pt x="1118" y="3441"/>
                    </a:cubicBezTo>
                    <a:cubicBezTo>
                      <a:pt x="1222" y="3227"/>
                      <a:pt x="1302" y="2998"/>
                      <a:pt x="1361" y="2768"/>
                    </a:cubicBezTo>
                    <a:lnTo>
                      <a:pt x="1361" y="2768"/>
                    </a:lnTo>
                    <a:cubicBezTo>
                      <a:pt x="1407" y="2665"/>
                      <a:pt x="1384" y="2513"/>
                      <a:pt x="1449" y="2440"/>
                    </a:cubicBezTo>
                    <a:cubicBezTo>
                      <a:pt x="1478" y="2407"/>
                      <a:pt x="1506" y="2393"/>
                      <a:pt x="1531" y="2393"/>
                    </a:cubicBezTo>
                    <a:cubicBezTo>
                      <a:pt x="1659" y="2393"/>
                      <a:pt x="1746" y="2738"/>
                      <a:pt x="1756" y="2814"/>
                    </a:cubicBezTo>
                    <a:cubicBezTo>
                      <a:pt x="1781" y="3060"/>
                      <a:pt x="1732" y="3306"/>
                      <a:pt x="1726" y="3557"/>
                    </a:cubicBezTo>
                    <a:cubicBezTo>
                      <a:pt x="1726" y="3649"/>
                      <a:pt x="1699" y="4030"/>
                      <a:pt x="1855" y="4030"/>
                    </a:cubicBezTo>
                    <a:cubicBezTo>
                      <a:pt x="1867" y="4030"/>
                      <a:pt x="1879" y="4028"/>
                      <a:pt x="1892" y="4024"/>
                    </a:cubicBezTo>
                    <a:cubicBezTo>
                      <a:pt x="2045" y="3975"/>
                      <a:pt x="1965" y="3649"/>
                      <a:pt x="1990" y="3533"/>
                    </a:cubicBezTo>
                    <a:cubicBezTo>
                      <a:pt x="2008" y="3416"/>
                      <a:pt x="2119" y="3017"/>
                      <a:pt x="2211" y="2968"/>
                    </a:cubicBezTo>
                    <a:cubicBezTo>
                      <a:pt x="2217" y="2962"/>
                      <a:pt x="2229" y="2962"/>
                      <a:pt x="2235" y="2956"/>
                    </a:cubicBezTo>
                    <a:lnTo>
                      <a:pt x="2235" y="819"/>
                    </a:lnTo>
                    <a:cubicBezTo>
                      <a:pt x="2163" y="892"/>
                      <a:pt x="2083" y="954"/>
                      <a:pt x="2009" y="954"/>
                    </a:cubicBezTo>
                    <a:cubicBezTo>
                      <a:pt x="1983" y="954"/>
                      <a:pt x="1958" y="947"/>
                      <a:pt x="1935" y="929"/>
                    </a:cubicBezTo>
                    <a:cubicBezTo>
                      <a:pt x="1861" y="874"/>
                      <a:pt x="1879" y="671"/>
                      <a:pt x="1824" y="585"/>
                    </a:cubicBezTo>
                    <a:cubicBezTo>
                      <a:pt x="1744" y="475"/>
                      <a:pt x="1701" y="450"/>
                      <a:pt x="1566" y="432"/>
                    </a:cubicBezTo>
                    <a:cubicBezTo>
                      <a:pt x="1578" y="407"/>
                      <a:pt x="1578" y="346"/>
                      <a:pt x="1597" y="315"/>
                    </a:cubicBezTo>
                    <a:lnTo>
                      <a:pt x="1597" y="315"/>
                    </a:lnTo>
                    <a:cubicBezTo>
                      <a:pt x="1578" y="321"/>
                      <a:pt x="1549" y="321"/>
                      <a:pt x="1520" y="321"/>
                    </a:cubicBezTo>
                    <a:cubicBezTo>
                      <a:pt x="1491" y="321"/>
                      <a:pt x="1462" y="321"/>
                      <a:pt x="1443" y="327"/>
                    </a:cubicBezTo>
                    <a:cubicBezTo>
                      <a:pt x="1431" y="156"/>
                      <a:pt x="1701" y="149"/>
                      <a:pt x="1763" y="27"/>
                    </a:cubicBezTo>
                    <a:cubicBezTo>
                      <a:pt x="1735" y="22"/>
                      <a:pt x="1707" y="20"/>
                      <a:pt x="1679" y="20"/>
                    </a:cubicBezTo>
                    <a:cubicBezTo>
                      <a:pt x="1595" y="20"/>
                      <a:pt x="1511" y="40"/>
                      <a:pt x="1437" y="82"/>
                    </a:cubicBezTo>
                    <a:cubicBezTo>
                      <a:pt x="1351" y="137"/>
                      <a:pt x="1333" y="260"/>
                      <a:pt x="1259" y="297"/>
                    </a:cubicBezTo>
                    <a:cubicBezTo>
                      <a:pt x="1234" y="309"/>
                      <a:pt x="1203" y="315"/>
                      <a:pt x="1170" y="315"/>
                    </a:cubicBezTo>
                    <a:cubicBezTo>
                      <a:pt x="944" y="315"/>
                      <a:pt x="562" y="63"/>
                      <a:pt x="375" y="20"/>
                    </a:cubicBezTo>
                    <a:cubicBezTo>
                      <a:pt x="328" y="7"/>
                      <a:pt x="280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2488;p71">
                <a:extLst>
                  <a:ext uri="{FF2B5EF4-FFF2-40B4-BE49-F238E27FC236}">
                    <a16:creationId xmlns:a16="http://schemas.microsoft.com/office/drawing/2014/main" id="{FCD80EA9-0C6E-95C9-A47B-3A77E2750D5F}"/>
                  </a:ext>
                </a:extLst>
              </p:cNvPr>
              <p:cNvSpPr/>
              <p:nvPr/>
            </p:nvSpPr>
            <p:spPr>
              <a:xfrm>
                <a:off x="6248585" y="4132527"/>
                <a:ext cx="88278" cy="22769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3139" extrusionOk="0">
                    <a:moveTo>
                      <a:pt x="716" y="1"/>
                    </a:moveTo>
                    <a:cubicBezTo>
                      <a:pt x="645" y="1"/>
                      <a:pt x="625" y="82"/>
                      <a:pt x="541" y="167"/>
                    </a:cubicBezTo>
                    <a:cubicBezTo>
                      <a:pt x="412" y="289"/>
                      <a:pt x="252" y="369"/>
                      <a:pt x="148" y="492"/>
                    </a:cubicBezTo>
                    <a:cubicBezTo>
                      <a:pt x="111" y="529"/>
                      <a:pt x="56" y="590"/>
                      <a:pt x="0" y="652"/>
                    </a:cubicBezTo>
                    <a:lnTo>
                      <a:pt x="0" y="2789"/>
                    </a:lnTo>
                    <a:cubicBezTo>
                      <a:pt x="13" y="2784"/>
                      <a:pt x="26" y="2782"/>
                      <a:pt x="38" y="2782"/>
                    </a:cubicBezTo>
                    <a:cubicBezTo>
                      <a:pt x="204" y="2782"/>
                      <a:pt x="314" y="3139"/>
                      <a:pt x="531" y="3139"/>
                    </a:cubicBezTo>
                    <a:cubicBezTo>
                      <a:pt x="534" y="3139"/>
                      <a:pt x="537" y="3139"/>
                      <a:pt x="541" y="3139"/>
                    </a:cubicBezTo>
                    <a:cubicBezTo>
                      <a:pt x="602" y="2930"/>
                      <a:pt x="547" y="2825"/>
                      <a:pt x="707" y="2678"/>
                    </a:cubicBezTo>
                    <a:cubicBezTo>
                      <a:pt x="823" y="2561"/>
                      <a:pt x="1007" y="2488"/>
                      <a:pt x="1075" y="2322"/>
                    </a:cubicBezTo>
                    <a:cubicBezTo>
                      <a:pt x="1136" y="2150"/>
                      <a:pt x="1149" y="1966"/>
                      <a:pt x="1112" y="1794"/>
                    </a:cubicBezTo>
                    <a:cubicBezTo>
                      <a:pt x="1038" y="1536"/>
                      <a:pt x="799" y="1640"/>
                      <a:pt x="565" y="1579"/>
                    </a:cubicBezTo>
                    <a:cubicBezTo>
                      <a:pt x="559" y="1450"/>
                      <a:pt x="694" y="1382"/>
                      <a:pt x="700" y="1247"/>
                    </a:cubicBezTo>
                    <a:cubicBezTo>
                      <a:pt x="700" y="1180"/>
                      <a:pt x="596" y="1180"/>
                      <a:pt x="602" y="1094"/>
                    </a:cubicBezTo>
                    <a:cubicBezTo>
                      <a:pt x="633" y="1026"/>
                      <a:pt x="676" y="959"/>
                      <a:pt x="725" y="910"/>
                    </a:cubicBezTo>
                    <a:cubicBezTo>
                      <a:pt x="801" y="806"/>
                      <a:pt x="897" y="732"/>
                      <a:pt x="1000" y="732"/>
                    </a:cubicBezTo>
                    <a:cubicBezTo>
                      <a:pt x="1062" y="732"/>
                      <a:pt x="1127" y="759"/>
                      <a:pt x="1192" y="824"/>
                    </a:cubicBezTo>
                    <a:cubicBezTo>
                      <a:pt x="1216" y="707"/>
                      <a:pt x="1192" y="572"/>
                      <a:pt x="1057" y="572"/>
                    </a:cubicBezTo>
                    <a:cubicBezTo>
                      <a:pt x="1044" y="431"/>
                      <a:pt x="952" y="99"/>
                      <a:pt x="799" y="25"/>
                    </a:cubicBezTo>
                    <a:cubicBezTo>
                      <a:pt x="764" y="8"/>
                      <a:pt x="738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2489;p71">
                <a:extLst>
                  <a:ext uri="{FF2B5EF4-FFF2-40B4-BE49-F238E27FC236}">
                    <a16:creationId xmlns:a16="http://schemas.microsoft.com/office/drawing/2014/main" id="{5BE87BA7-7DEF-64BB-B333-F5A38B8CC105}"/>
                  </a:ext>
                </a:extLst>
              </p:cNvPr>
              <p:cNvSpPr/>
              <p:nvPr/>
            </p:nvSpPr>
            <p:spPr>
              <a:xfrm>
                <a:off x="6036559" y="4124983"/>
                <a:ext cx="50414" cy="109677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512" extrusionOk="0">
                    <a:moveTo>
                      <a:pt x="694" y="0"/>
                    </a:moveTo>
                    <a:cubicBezTo>
                      <a:pt x="584" y="80"/>
                      <a:pt x="504" y="185"/>
                      <a:pt x="461" y="314"/>
                    </a:cubicBezTo>
                    <a:cubicBezTo>
                      <a:pt x="420" y="304"/>
                      <a:pt x="373" y="293"/>
                      <a:pt x="329" y="293"/>
                    </a:cubicBezTo>
                    <a:cubicBezTo>
                      <a:pt x="288" y="293"/>
                      <a:pt x="248" y="302"/>
                      <a:pt x="215" y="332"/>
                    </a:cubicBezTo>
                    <a:cubicBezTo>
                      <a:pt x="265" y="393"/>
                      <a:pt x="344" y="436"/>
                      <a:pt x="424" y="443"/>
                    </a:cubicBezTo>
                    <a:cubicBezTo>
                      <a:pt x="430" y="473"/>
                      <a:pt x="430" y="504"/>
                      <a:pt x="424" y="535"/>
                    </a:cubicBezTo>
                    <a:cubicBezTo>
                      <a:pt x="320" y="578"/>
                      <a:pt x="222" y="633"/>
                      <a:pt x="136" y="700"/>
                    </a:cubicBezTo>
                    <a:cubicBezTo>
                      <a:pt x="62" y="762"/>
                      <a:pt x="13" y="854"/>
                      <a:pt x="13" y="952"/>
                    </a:cubicBezTo>
                    <a:cubicBezTo>
                      <a:pt x="7" y="1026"/>
                      <a:pt x="1" y="1106"/>
                      <a:pt x="1" y="1179"/>
                    </a:cubicBezTo>
                    <a:cubicBezTo>
                      <a:pt x="13" y="1327"/>
                      <a:pt x="62" y="1474"/>
                      <a:pt x="203" y="1505"/>
                    </a:cubicBezTo>
                    <a:cubicBezTo>
                      <a:pt x="220" y="1509"/>
                      <a:pt x="237" y="1511"/>
                      <a:pt x="254" y="1511"/>
                    </a:cubicBezTo>
                    <a:cubicBezTo>
                      <a:pt x="336" y="1511"/>
                      <a:pt x="413" y="1464"/>
                      <a:pt x="449" y="1388"/>
                    </a:cubicBezTo>
                    <a:cubicBezTo>
                      <a:pt x="527" y="1255"/>
                      <a:pt x="321" y="897"/>
                      <a:pt x="548" y="897"/>
                    </a:cubicBezTo>
                    <a:cubicBezTo>
                      <a:pt x="551" y="897"/>
                      <a:pt x="555" y="897"/>
                      <a:pt x="559" y="897"/>
                    </a:cubicBezTo>
                    <a:cubicBezTo>
                      <a:pt x="621" y="903"/>
                      <a:pt x="670" y="946"/>
                      <a:pt x="694" y="1001"/>
                    </a:cubicBez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2490;p71">
                <a:extLst>
                  <a:ext uri="{FF2B5EF4-FFF2-40B4-BE49-F238E27FC236}">
                    <a16:creationId xmlns:a16="http://schemas.microsoft.com/office/drawing/2014/main" id="{DCFFC820-7B3A-DB6D-8E3B-CB2D53F1EDFD}"/>
                  </a:ext>
                </a:extLst>
              </p:cNvPr>
              <p:cNvSpPr/>
              <p:nvPr/>
            </p:nvSpPr>
            <p:spPr>
              <a:xfrm>
                <a:off x="6257144" y="4391780"/>
                <a:ext cx="68983" cy="88133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215" extrusionOk="0">
                    <a:moveTo>
                      <a:pt x="871" y="0"/>
                    </a:moveTo>
                    <a:lnTo>
                      <a:pt x="871" y="0"/>
                    </a:lnTo>
                    <a:cubicBezTo>
                      <a:pt x="822" y="43"/>
                      <a:pt x="693" y="246"/>
                      <a:pt x="644" y="265"/>
                    </a:cubicBezTo>
                    <a:cubicBezTo>
                      <a:pt x="624" y="270"/>
                      <a:pt x="607" y="273"/>
                      <a:pt x="593" y="273"/>
                    </a:cubicBezTo>
                    <a:cubicBezTo>
                      <a:pt x="469" y="273"/>
                      <a:pt x="563" y="73"/>
                      <a:pt x="607" y="7"/>
                    </a:cubicBezTo>
                    <a:lnTo>
                      <a:pt x="607" y="7"/>
                    </a:lnTo>
                    <a:cubicBezTo>
                      <a:pt x="420" y="72"/>
                      <a:pt x="255" y="227"/>
                      <a:pt x="147" y="416"/>
                    </a:cubicBezTo>
                    <a:lnTo>
                      <a:pt x="147" y="416"/>
                    </a:lnTo>
                    <a:lnTo>
                      <a:pt x="153" y="393"/>
                    </a:lnTo>
                    <a:lnTo>
                      <a:pt x="153" y="393"/>
                    </a:lnTo>
                    <a:cubicBezTo>
                      <a:pt x="145" y="409"/>
                      <a:pt x="137" y="428"/>
                      <a:pt x="128" y="450"/>
                    </a:cubicBezTo>
                    <a:lnTo>
                      <a:pt x="128" y="450"/>
                    </a:lnTo>
                    <a:cubicBezTo>
                      <a:pt x="45" y="606"/>
                      <a:pt x="1" y="781"/>
                      <a:pt x="11" y="946"/>
                    </a:cubicBezTo>
                    <a:lnTo>
                      <a:pt x="12" y="943"/>
                    </a:lnTo>
                    <a:lnTo>
                      <a:pt x="12" y="943"/>
                    </a:lnTo>
                    <a:cubicBezTo>
                      <a:pt x="2" y="1082"/>
                      <a:pt x="24" y="1195"/>
                      <a:pt x="110" y="1210"/>
                    </a:cubicBezTo>
                    <a:cubicBezTo>
                      <a:pt x="124" y="1213"/>
                      <a:pt x="138" y="1214"/>
                      <a:pt x="152" y="1214"/>
                    </a:cubicBezTo>
                    <a:cubicBezTo>
                      <a:pt x="364" y="1214"/>
                      <a:pt x="471" y="898"/>
                      <a:pt x="678" y="898"/>
                    </a:cubicBezTo>
                    <a:cubicBezTo>
                      <a:pt x="692" y="898"/>
                      <a:pt x="708" y="900"/>
                      <a:pt x="724" y="903"/>
                    </a:cubicBezTo>
                    <a:cubicBezTo>
                      <a:pt x="738" y="976"/>
                      <a:pt x="777" y="1017"/>
                      <a:pt x="820" y="1017"/>
                    </a:cubicBezTo>
                    <a:cubicBezTo>
                      <a:pt x="849" y="1017"/>
                      <a:pt x="881" y="998"/>
                      <a:pt x="908" y="958"/>
                    </a:cubicBezTo>
                    <a:cubicBezTo>
                      <a:pt x="951" y="897"/>
                      <a:pt x="902" y="700"/>
                      <a:pt x="896" y="633"/>
                    </a:cubicBezTo>
                    <a:cubicBezTo>
                      <a:pt x="859" y="393"/>
                      <a:pt x="810" y="246"/>
                      <a:pt x="8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2" name="Google Shape;2463;p71">
            <a:extLst>
              <a:ext uri="{FF2B5EF4-FFF2-40B4-BE49-F238E27FC236}">
                <a16:creationId xmlns:a16="http://schemas.microsoft.com/office/drawing/2014/main" id="{6DB29A28-AACA-042A-FDF7-9831CDD51E91}"/>
              </a:ext>
            </a:extLst>
          </p:cNvPr>
          <p:cNvGrpSpPr/>
          <p:nvPr/>
        </p:nvGrpSpPr>
        <p:grpSpPr>
          <a:xfrm>
            <a:off x="6404184" y="1983657"/>
            <a:ext cx="674813" cy="661985"/>
            <a:chOff x="5721725" y="3019675"/>
            <a:chExt cx="674813" cy="661985"/>
          </a:xfrm>
        </p:grpSpPr>
        <p:grpSp>
          <p:nvGrpSpPr>
            <p:cNvPr id="743" name="Google Shape;2464;p71">
              <a:extLst>
                <a:ext uri="{FF2B5EF4-FFF2-40B4-BE49-F238E27FC236}">
                  <a16:creationId xmlns:a16="http://schemas.microsoft.com/office/drawing/2014/main" id="{968AB76C-2D38-00C8-6995-505991D43A5B}"/>
                </a:ext>
              </a:extLst>
            </p:cNvPr>
            <p:cNvGrpSpPr/>
            <p:nvPr/>
          </p:nvGrpSpPr>
          <p:grpSpPr>
            <a:xfrm>
              <a:off x="5744864" y="3036577"/>
              <a:ext cx="628535" cy="628616"/>
              <a:chOff x="5744864" y="3036577"/>
              <a:chExt cx="628535" cy="628616"/>
            </a:xfrm>
          </p:grpSpPr>
          <p:sp>
            <p:nvSpPr>
              <p:cNvPr id="751" name="Google Shape;2465;p71">
                <a:extLst>
                  <a:ext uri="{FF2B5EF4-FFF2-40B4-BE49-F238E27FC236}">
                    <a16:creationId xmlns:a16="http://schemas.microsoft.com/office/drawing/2014/main" id="{86DE1AB7-D677-B7FA-1867-2BC0AC33C92B}"/>
                  </a:ext>
                </a:extLst>
              </p:cNvPr>
              <p:cNvSpPr/>
              <p:nvPr/>
            </p:nvSpPr>
            <p:spPr>
              <a:xfrm>
                <a:off x="5744864" y="3409425"/>
                <a:ext cx="251705" cy="253083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489" extrusionOk="0">
                    <a:moveTo>
                      <a:pt x="1885" y="0"/>
                    </a:moveTo>
                    <a:lnTo>
                      <a:pt x="0" y="614"/>
                    </a:lnTo>
                    <a:cubicBezTo>
                      <a:pt x="442" y="1953"/>
                      <a:pt x="1480" y="3015"/>
                      <a:pt x="2807" y="3488"/>
                    </a:cubicBezTo>
                    <a:lnTo>
                      <a:pt x="3470" y="1622"/>
                    </a:lnTo>
                    <a:cubicBezTo>
                      <a:pt x="2721" y="1351"/>
                      <a:pt x="2137" y="756"/>
                      <a:pt x="18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2466;p71">
                <a:extLst>
                  <a:ext uri="{FF2B5EF4-FFF2-40B4-BE49-F238E27FC236}">
                    <a16:creationId xmlns:a16="http://schemas.microsoft.com/office/drawing/2014/main" id="{8A392C3B-A249-A0C6-5DB0-804C2291634C}"/>
                  </a:ext>
                </a:extLst>
              </p:cNvPr>
              <p:cNvSpPr/>
              <p:nvPr/>
            </p:nvSpPr>
            <p:spPr>
              <a:xfrm>
                <a:off x="5747113" y="3036577"/>
                <a:ext cx="253446" cy="251778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471" extrusionOk="0">
                    <a:moveTo>
                      <a:pt x="2874" y="1"/>
                    </a:moveTo>
                    <a:cubicBezTo>
                      <a:pt x="1535" y="443"/>
                      <a:pt x="473" y="1475"/>
                      <a:pt x="0" y="2807"/>
                    </a:cubicBezTo>
                    <a:lnTo>
                      <a:pt x="1873" y="3470"/>
                    </a:lnTo>
                    <a:cubicBezTo>
                      <a:pt x="2137" y="2715"/>
                      <a:pt x="2739" y="2132"/>
                      <a:pt x="3494" y="1880"/>
                    </a:cubicBezTo>
                    <a:lnTo>
                      <a:pt x="28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2467;p71">
                <a:extLst>
                  <a:ext uri="{FF2B5EF4-FFF2-40B4-BE49-F238E27FC236}">
                    <a16:creationId xmlns:a16="http://schemas.microsoft.com/office/drawing/2014/main" id="{713F0365-E933-0153-25A9-7A368FB4FE24}"/>
                  </a:ext>
                </a:extLst>
              </p:cNvPr>
              <p:cNvSpPr/>
              <p:nvPr/>
            </p:nvSpPr>
            <p:spPr>
              <a:xfrm>
                <a:off x="6121694" y="3038825"/>
                <a:ext cx="251705" cy="253519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495" extrusionOk="0">
                    <a:moveTo>
                      <a:pt x="669" y="1"/>
                    </a:moveTo>
                    <a:lnTo>
                      <a:pt x="0" y="1867"/>
                    </a:lnTo>
                    <a:cubicBezTo>
                      <a:pt x="755" y="2138"/>
                      <a:pt x="1339" y="2733"/>
                      <a:pt x="1591" y="3488"/>
                    </a:cubicBezTo>
                    <a:lnTo>
                      <a:pt x="1591" y="3495"/>
                    </a:lnTo>
                    <a:lnTo>
                      <a:pt x="3469" y="2868"/>
                    </a:lnTo>
                    <a:cubicBezTo>
                      <a:pt x="3027" y="1530"/>
                      <a:pt x="1996" y="473"/>
                      <a:pt x="6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2468;p71">
                <a:extLst>
                  <a:ext uri="{FF2B5EF4-FFF2-40B4-BE49-F238E27FC236}">
                    <a16:creationId xmlns:a16="http://schemas.microsoft.com/office/drawing/2014/main" id="{B17E7919-D793-EA00-DCC6-4EE89C0FABF8}"/>
                  </a:ext>
                </a:extLst>
              </p:cNvPr>
              <p:cNvSpPr/>
              <p:nvPr/>
            </p:nvSpPr>
            <p:spPr>
              <a:xfrm>
                <a:off x="6117632" y="3413415"/>
                <a:ext cx="253519" cy="251778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3471" extrusionOk="0">
                    <a:moveTo>
                      <a:pt x="1628" y="1"/>
                    </a:moveTo>
                    <a:cubicBezTo>
                      <a:pt x="1358" y="750"/>
                      <a:pt x="756" y="1333"/>
                      <a:pt x="1" y="1585"/>
                    </a:cubicBezTo>
                    <a:lnTo>
                      <a:pt x="621" y="3470"/>
                    </a:lnTo>
                    <a:cubicBezTo>
                      <a:pt x="1960" y="3028"/>
                      <a:pt x="3022" y="1990"/>
                      <a:pt x="3495" y="664"/>
                    </a:cubicBezTo>
                    <a:lnTo>
                      <a:pt x="1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4" name="Google Shape;2469;p71">
              <a:extLst>
                <a:ext uri="{FF2B5EF4-FFF2-40B4-BE49-F238E27FC236}">
                  <a16:creationId xmlns:a16="http://schemas.microsoft.com/office/drawing/2014/main" id="{7E722B31-0E21-5F3E-022C-24622ABD5A5B}"/>
                </a:ext>
              </a:extLst>
            </p:cNvPr>
            <p:cNvGrpSpPr/>
            <p:nvPr/>
          </p:nvGrpSpPr>
          <p:grpSpPr>
            <a:xfrm>
              <a:off x="5721725" y="3019675"/>
              <a:ext cx="674813" cy="661985"/>
              <a:chOff x="5721725" y="3019675"/>
              <a:chExt cx="674813" cy="661985"/>
            </a:xfrm>
          </p:grpSpPr>
          <p:sp>
            <p:nvSpPr>
              <p:cNvPr id="746" name="Google Shape;2470;p71">
                <a:extLst>
                  <a:ext uri="{FF2B5EF4-FFF2-40B4-BE49-F238E27FC236}">
                    <a16:creationId xmlns:a16="http://schemas.microsoft.com/office/drawing/2014/main" id="{9444C813-143D-8E55-2DB5-F37A173A2045}"/>
                  </a:ext>
                </a:extLst>
              </p:cNvPr>
              <p:cNvSpPr/>
              <p:nvPr/>
            </p:nvSpPr>
            <p:spPr>
              <a:xfrm>
                <a:off x="5721725" y="3239685"/>
                <a:ext cx="161251" cy="214784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2961" extrusionOk="0">
                    <a:moveTo>
                      <a:pt x="350" y="1"/>
                    </a:moveTo>
                    <a:cubicBezTo>
                      <a:pt x="12" y="959"/>
                      <a:pt x="0" y="1997"/>
                      <a:pt x="319" y="2961"/>
                    </a:cubicBezTo>
                    <a:lnTo>
                      <a:pt x="2204" y="2340"/>
                    </a:lnTo>
                    <a:cubicBezTo>
                      <a:pt x="2112" y="2070"/>
                      <a:pt x="2069" y="1788"/>
                      <a:pt x="2075" y="1505"/>
                    </a:cubicBezTo>
                    <a:lnTo>
                      <a:pt x="2069" y="1499"/>
                    </a:lnTo>
                    <a:cubicBezTo>
                      <a:pt x="2075" y="1217"/>
                      <a:pt x="2125" y="934"/>
                      <a:pt x="2223" y="664"/>
                    </a:cubicBez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2471;p71">
                <a:extLst>
                  <a:ext uri="{FF2B5EF4-FFF2-40B4-BE49-F238E27FC236}">
                    <a16:creationId xmlns:a16="http://schemas.microsoft.com/office/drawing/2014/main" id="{6AC97A0D-B565-931B-7733-DBD39791F2D6}"/>
                  </a:ext>
                </a:extLst>
              </p:cNvPr>
              <p:cNvSpPr/>
              <p:nvPr/>
            </p:nvSpPr>
            <p:spPr>
              <a:xfrm>
                <a:off x="5955512" y="3019675"/>
                <a:ext cx="214784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2132" extrusionOk="0">
                    <a:moveTo>
                      <a:pt x="1427" y="0"/>
                    </a:moveTo>
                    <a:cubicBezTo>
                      <a:pt x="942" y="0"/>
                      <a:pt x="463" y="80"/>
                      <a:pt x="1" y="234"/>
                    </a:cubicBezTo>
                    <a:lnTo>
                      <a:pt x="621" y="2113"/>
                    </a:lnTo>
                    <a:cubicBezTo>
                      <a:pt x="885" y="2027"/>
                      <a:pt x="1158" y="1984"/>
                      <a:pt x="1430" y="1984"/>
                    </a:cubicBezTo>
                    <a:cubicBezTo>
                      <a:pt x="1721" y="1984"/>
                      <a:pt x="2012" y="2033"/>
                      <a:pt x="2291" y="2131"/>
                    </a:cubicBezTo>
                    <a:lnTo>
                      <a:pt x="2960" y="265"/>
                    </a:lnTo>
                    <a:cubicBezTo>
                      <a:pt x="2481" y="99"/>
                      <a:pt x="1984" y="7"/>
                      <a:pt x="1481" y="1"/>
                    </a:cubicBezTo>
                    <a:cubicBezTo>
                      <a:pt x="1463" y="0"/>
                      <a:pt x="1445" y="0"/>
                      <a:pt x="1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2472;p71">
                <a:extLst>
                  <a:ext uri="{FF2B5EF4-FFF2-40B4-BE49-F238E27FC236}">
                    <a16:creationId xmlns:a16="http://schemas.microsoft.com/office/drawing/2014/main" id="{B46827F9-7C2F-9677-1187-E9FC97EEF807}"/>
                  </a:ext>
                </a:extLst>
              </p:cNvPr>
              <p:cNvSpPr/>
              <p:nvPr/>
            </p:nvSpPr>
            <p:spPr>
              <a:xfrm>
                <a:off x="5948403" y="3527010"/>
                <a:ext cx="108734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2132" extrusionOk="0">
                    <a:moveTo>
                      <a:pt x="664" y="1"/>
                    </a:moveTo>
                    <a:lnTo>
                      <a:pt x="1" y="1867"/>
                    </a:lnTo>
                    <a:cubicBezTo>
                      <a:pt x="473" y="2039"/>
                      <a:pt x="971" y="2125"/>
                      <a:pt x="1474" y="2131"/>
                    </a:cubicBezTo>
                    <a:lnTo>
                      <a:pt x="1499" y="148"/>
                    </a:lnTo>
                    <a:cubicBezTo>
                      <a:pt x="1216" y="148"/>
                      <a:pt x="934" y="93"/>
                      <a:pt x="6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2473;p71">
                <a:extLst>
                  <a:ext uri="{FF2B5EF4-FFF2-40B4-BE49-F238E27FC236}">
                    <a16:creationId xmlns:a16="http://schemas.microsoft.com/office/drawing/2014/main" id="{F333677B-8088-E396-01C8-AF6A39BF94A2}"/>
                  </a:ext>
                </a:extLst>
              </p:cNvPr>
              <p:cNvSpPr/>
              <p:nvPr/>
            </p:nvSpPr>
            <p:spPr>
              <a:xfrm>
                <a:off x="6055323" y="3528316"/>
                <a:ext cx="107428" cy="153344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2114" extrusionOk="0">
                    <a:moveTo>
                      <a:pt x="860" y="1"/>
                    </a:moveTo>
                    <a:cubicBezTo>
                      <a:pt x="607" y="87"/>
                      <a:pt x="342" y="130"/>
                      <a:pt x="78" y="130"/>
                    </a:cubicBezTo>
                    <a:cubicBezTo>
                      <a:pt x="60" y="130"/>
                      <a:pt x="42" y="130"/>
                      <a:pt x="25" y="130"/>
                    </a:cubicBezTo>
                    <a:lnTo>
                      <a:pt x="0" y="2113"/>
                    </a:lnTo>
                    <a:cubicBezTo>
                      <a:pt x="18" y="2113"/>
                      <a:pt x="36" y="2114"/>
                      <a:pt x="54" y="2114"/>
                    </a:cubicBezTo>
                    <a:cubicBezTo>
                      <a:pt x="539" y="2114"/>
                      <a:pt x="1018" y="2034"/>
                      <a:pt x="1480" y="1886"/>
                    </a:cubicBez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2474;p71">
                <a:extLst>
                  <a:ext uri="{FF2B5EF4-FFF2-40B4-BE49-F238E27FC236}">
                    <a16:creationId xmlns:a16="http://schemas.microsoft.com/office/drawing/2014/main" id="{364818DD-6F3D-CBDA-1B24-FC52677700B7}"/>
                  </a:ext>
                </a:extLst>
              </p:cNvPr>
              <p:cNvSpPr/>
              <p:nvPr/>
            </p:nvSpPr>
            <p:spPr>
              <a:xfrm>
                <a:off x="6235722" y="3247301"/>
                <a:ext cx="160816" cy="214276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954" extrusionOk="0">
                    <a:moveTo>
                      <a:pt x="1897" y="0"/>
                    </a:moveTo>
                    <a:lnTo>
                      <a:pt x="19" y="621"/>
                    </a:lnTo>
                    <a:cubicBezTo>
                      <a:pt x="197" y="1161"/>
                      <a:pt x="190" y="1750"/>
                      <a:pt x="0" y="2291"/>
                    </a:cubicBezTo>
                    <a:lnTo>
                      <a:pt x="1867" y="2954"/>
                    </a:lnTo>
                    <a:cubicBezTo>
                      <a:pt x="2204" y="1996"/>
                      <a:pt x="2217" y="958"/>
                      <a:pt x="18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5" name="Google Shape;2475;p71">
              <a:extLst>
                <a:ext uri="{FF2B5EF4-FFF2-40B4-BE49-F238E27FC236}">
                  <a16:creationId xmlns:a16="http://schemas.microsoft.com/office/drawing/2014/main" id="{82419F6A-44EC-E96C-5CE0-E58B310D889C}"/>
                </a:ext>
              </a:extLst>
            </p:cNvPr>
            <p:cNvSpPr/>
            <p:nvPr/>
          </p:nvSpPr>
          <p:spPr>
            <a:xfrm>
              <a:off x="5778739" y="3091851"/>
              <a:ext cx="575513" cy="556218"/>
            </a:xfrm>
            <a:custGeom>
              <a:avLst/>
              <a:gdLst/>
              <a:ahLst/>
              <a:cxnLst/>
              <a:rect l="l" t="t" r="r" b="b"/>
              <a:pathLst>
                <a:path w="7934" h="7668" extrusionOk="0">
                  <a:moveTo>
                    <a:pt x="3991" y="0"/>
                  </a:moveTo>
                  <a:cubicBezTo>
                    <a:pt x="3940" y="0"/>
                    <a:pt x="3919" y="74"/>
                    <a:pt x="3967" y="80"/>
                  </a:cubicBezTo>
                  <a:cubicBezTo>
                    <a:pt x="6048" y="295"/>
                    <a:pt x="6834" y="1100"/>
                    <a:pt x="7461" y="2585"/>
                  </a:cubicBezTo>
                  <a:cubicBezTo>
                    <a:pt x="7725" y="3224"/>
                    <a:pt x="7651" y="3918"/>
                    <a:pt x="7559" y="4575"/>
                  </a:cubicBezTo>
                  <a:cubicBezTo>
                    <a:pt x="7467" y="5207"/>
                    <a:pt x="7061" y="5742"/>
                    <a:pt x="6681" y="6233"/>
                  </a:cubicBezTo>
                  <a:cubicBezTo>
                    <a:pt x="5911" y="7014"/>
                    <a:pt x="5028" y="7407"/>
                    <a:pt x="4031" y="7407"/>
                  </a:cubicBezTo>
                  <a:cubicBezTo>
                    <a:pt x="3993" y="7407"/>
                    <a:pt x="3955" y="7407"/>
                    <a:pt x="3918" y="7406"/>
                  </a:cubicBezTo>
                  <a:cubicBezTo>
                    <a:pt x="3902" y="7406"/>
                    <a:pt x="3885" y="7406"/>
                    <a:pt x="3869" y="7406"/>
                  </a:cubicBezTo>
                  <a:cubicBezTo>
                    <a:pt x="3468" y="7406"/>
                    <a:pt x="3067" y="7332"/>
                    <a:pt x="2690" y="7191"/>
                  </a:cubicBezTo>
                  <a:cubicBezTo>
                    <a:pt x="2100" y="7031"/>
                    <a:pt x="1615" y="6577"/>
                    <a:pt x="1185" y="6171"/>
                  </a:cubicBezTo>
                  <a:cubicBezTo>
                    <a:pt x="718" y="5729"/>
                    <a:pt x="522" y="5085"/>
                    <a:pt x="338" y="4501"/>
                  </a:cubicBezTo>
                  <a:cubicBezTo>
                    <a:pt x="141" y="3857"/>
                    <a:pt x="301" y="3175"/>
                    <a:pt x="454" y="2549"/>
                  </a:cubicBezTo>
                  <a:cubicBezTo>
                    <a:pt x="854" y="1468"/>
                    <a:pt x="1535" y="743"/>
                    <a:pt x="2505" y="369"/>
                  </a:cubicBezTo>
                  <a:cubicBezTo>
                    <a:pt x="2898" y="221"/>
                    <a:pt x="3316" y="142"/>
                    <a:pt x="3740" y="142"/>
                  </a:cubicBezTo>
                  <a:cubicBezTo>
                    <a:pt x="3807" y="142"/>
                    <a:pt x="3746" y="37"/>
                    <a:pt x="3697" y="37"/>
                  </a:cubicBezTo>
                  <a:cubicBezTo>
                    <a:pt x="2868" y="117"/>
                    <a:pt x="1990" y="295"/>
                    <a:pt x="1388" y="934"/>
                  </a:cubicBezTo>
                  <a:cubicBezTo>
                    <a:pt x="829" y="1523"/>
                    <a:pt x="1056" y="1235"/>
                    <a:pt x="602" y="1910"/>
                  </a:cubicBezTo>
                  <a:cubicBezTo>
                    <a:pt x="350" y="2285"/>
                    <a:pt x="276" y="2739"/>
                    <a:pt x="166" y="3163"/>
                  </a:cubicBezTo>
                  <a:cubicBezTo>
                    <a:pt x="0" y="3844"/>
                    <a:pt x="190" y="4532"/>
                    <a:pt x="381" y="5177"/>
                  </a:cubicBezTo>
                  <a:cubicBezTo>
                    <a:pt x="565" y="5815"/>
                    <a:pt x="1050" y="6307"/>
                    <a:pt x="1511" y="6755"/>
                  </a:cubicBezTo>
                  <a:cubicBezTo>
                    <a:pt x="1990" y="7234"/>
                    <a:pt x="2653" y="7418"/>
                    <a:pt x="3279" y="7590"/>
                  </a:cubicBezTo>
                  <a:cubicBezTo>
                    <a:pt x="3479" y="7645"/>
                    <a:pt x="3681" y="7668"/>
                    <a:pt x="3884" y="7668"/>
                  </a:cubicBezTo>
                  <a:cubicBezTo>
                    <a:pt x="4354" y="7668"/>
                    <a:pt x="4826" y="7546"/>
                    <a:pt x="5268" y="7430"/>
                  </a:cubicBezTo>
                  <a:cubicBezTo>
                    <a:pt x="5907" y="7258"/>
                    <a:pt x="6411" y="6779"/>
                    <a:pt x="6871" y="6331"/>
                  </a:cubicBezTo>
                  <a:cubicBezTo>
                    <a:pt x="7356" y="5864"/>
                    <a:pt x="7553" y="5195"/>
                    <a:pt x="7737" y="4575"/>
                  </a:cubicBezTo>
                  <a:cubicBezTo>
                    <a:pt x="7933" y="3893"/>
                    <a:pt x="7755" y="3193"/>
                    <a:pt x="7583" y="2542"/>
                  </a:cubicBezTo>
                  <a:cubicBezTo>
                    <a:pt x="7350" y="1658"/>
                    <a:pt x="6638" y="1044"/>
                    <a:pt x="5938" y="535"/>
                  </a:cubicBezTo>
                  <a:cubicBezTo>
                    <a:pt x="5385" y="135"/>
                    <a:pt x="4648" y="68"/>
                    <a:pt x="3997" y="0"/>
                  </a:cubicBezTo>
                  <a:cubicBezTo>
                    <a:pt x="3995" y="0"/>
                    <a:pt x="3993" y="0"/>
                    <a:pt x="3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>
          <a:extLst>
            <a:ext uri="{FF2B5EF4-FFF2-40B4-BE49-F238E27FC236}">
              <a16:creationId xmlns:a16="http://schemas.microsoft.com/office/drawing/2014/main" id="{719CE9E7-4A0A-AFB7-1FBD-0E895ED6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70">
            <a:extLst>
              <a:ext uri="{FF2B5EF4-FFF2-40B4-BE49-F238E27FC236}">
                <a16:creationId xmlns:a16="http://schemas.microsoft.com/office/drawing/2014/main" id="{4BB289A8-B70B-534C-9B0F-D59456C3531D}"/>
              </a:ext>
            </a:extLst>
          </p:cNvPr>
          <p:cNvSpPr txBox="1"/>
          <p:nvPr/>
        </p:nvSpPr>
        <p:spPr>
          <a:xfrm>
            <a:off x="1441498" y="4175900"/>
            <a:ext cx="33066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attribution.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021F58-3C36-4250-1BB4-C6887F84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44" y="3522558"/>
            <a:ext cx="1187511" cy="825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CCE67-4849-4F5A-A3B3-068BF21B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44" y="3551600"/>
            <a:ext cx="1187511" cy="825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DD1AC2-C92B-5E48-DDF6-3C0838B1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844" y="3548579"/>
            <a:ext cx="1187511" cy="825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2D598-C1EE-5C09-1ECE-2938CFDC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55873"/>
            <a:ext cx="1850583" cy="487627"/>
          </a:xfrm>
          <a:prstGeom prst="rect">
            <a:avLst/>
          </a:prstGeom>
        </p:spPr>
      </p:pic>
      <p:grpSp>
        <p:nvGrpSpPr>
          <p:cNvPr id="15" name="Google Shape;833;p47">
            <a:extLst>
              <a:ext uri="{FF2B5EF4-FFF2-40B4-BE49-F238E27FC236}">
                <a16:creationId xmlns:a16="http://schemas.microsoft.com/office/drawing/2014/main" id="{0F2A647B-B56A-7CFC-561B-9F5515205D59}"/>
              </a:ext>
            </a:extLst>
          </p:cNvPr>
          <p:cNvGrpSpPr/>
          <p:nvPr/>
        </p:nvGrpSpPr>
        <p:grpSpPr>
          <a:xfrm>
            <a:off x="400124" y="3718649"/>
            <a:ext cx="1383227" cy="672051"/>
            <a:chOff x="1022673" y="2568563"/>
            <a:chExt cx="1204233" cy="480065"/>
          </a:xfrm>
        </p:grpSpPr>
        <p:sp>
          <p:nvSpPr>
            <p:cNvPr id="16" name="Google Shape;834;p47">
              <a:extLst>
                <a:ext uri="{FF2B5EF4-FFF2-40B4-BE49-F238E27FC236}">
                  <a16:creationId xmlns:a16="http://schemas.microsoft.com/office/drawing/2014/main" id="{16ED5218-5B53-EDC4-0A6C-41B5E6FE5A4C}"/>
                </a:ext>
              </a:extLst>
            </p:cNvPr>
            <p:cNvSpPr/>
            <p:nvPr/>
          </p:nvSpPr>
          <p:spPr>
            <a:xfrm>
              <a:off x="1022673" y="2790818"/>
              <a:ext cx="318842" cy="257810"/>
            </a:xfrm>
            <a:custGeom>
              <a:avLst/>
              <a:gdLst/>
              <a:ahLst/>
              <a:cxnLst/>
              <a:rect l="l" t="t" r="r" b="b"/>
              <a:pathLst>
                <a:path w="11676" h="9441" extrusionOk="0">
                  <a:moveTo>
                    <a:pt x="1" y="0"/>
                  </a:moveTo>
                  <a:lnTo>
                    <a:pt x="1" y="4804"/>
                  </a:lnTo>
                  <a:lnTo>
                    <a:pt x="11676" y="9440"/>
                  </a:lnTo>
                  <a:lnTo>
                    <a:pt x="11676" y="4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5;p47">
              <a:extLst>
                <a:ext uri="{FF2B5EF4-FFF2-40B4-BE49-F238E27FC236}">
                  <a16:creationId xmlns:a16="http://schemas.microsoft.com/office/drawing/2014/main" id="{C1FC7F3D-BEB1-B3D2-DA35-2EEC0DA543DB}"/>
                </a:ext>
              </a:extLst>
            </p:cNvPr>
            <p:cNvSpPr/>
            <p:nvPr/>
          </p:nvSpPr>
          <p:spPr>
            <a:xfrm>
              <a:off x="1821518" y="2777137"/>
              <a:ext cx="405380" cy="271491"/>
            </a:xfrm>
            <a:custGeom>
              <a:avLst/>
              <a:gdLst/>
              <a:ahLst/>
              <a:cxnLst/>
              <a:rect l="l" t="t" r="r" b="b"/>
              <a:pathLst>
                <a:path w="14845" h="9942" extrusionOk="0">
                  <a:moveTo>
                    <a:pt x="14845" y="1"/>
                  </a:moveTo>
                  <a:lnTo>
                    <a:pt x="1" y="5138"/>
                  </a:lnTo>
                  <a:lnTo>
                    <a:pt x="1" y="9941"/>
                  </a:lnTo>
                  <a:lnTo>
                    <a:pt x="14845" y="4838"/>
                  </a:lnTo>
                  <a:lnTo>
                    <a:pt x="14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6;p47">
              <a:extLst>
                <a:ext uri="{FF2B5EF4-FFF2-40B4-BE49-F238E27FC236}">
                  <a16:creationId xmlns:a16="http://schemas.microsoft.com/office/drawing/2014/main" id="{DB2CB8BE-AF31-4F5C-62D1-3B709953454D}"/>
                </a:ext>
              </a:extLst>
            </p:cNvPr>
            <p:cNvSpPr/>
            <p:nvPr/>
          </p:nvSpPr>
          <p:spPr>
            <a:xfrm>
              <a:off x="1341485" y="2917414"/>
              <a:ext cx="480066" cy="131213"/>
            </a:xfrm>
            <a:custGeom>
              <a:avLst/>
              <a:gdLst/>
              <a:ahLst/>
              <a:cxnLst/>
              <a:rect l="l" t="t" r="r" b="b"/>
              <a:pathLst>
                <a:path w="17580" h="4805" extrusionOk="0">
                  <a:moveTo>
                    <a:pt x="1" y="1"/>
                  </a:moveTo>
                  <a:lnTo>
                    <a:pt x="1" y="4804"/>
                  </a:lnTo>
                  <a:lnTo>
                    <a:pt x="17580" y="4804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7;p47">
              <a:extLst>
                <a:ext uri="{FF2B5EF4-FFF2-40B4-BE49-F238E27FC236}">
                  <a16:creationId xmlns:a16="http://schemas.microsoft.com/office/drawing/2014/main" id="{17EEBEEB-002E-8952-C0D7-F138E3F5552D}"/>
                </a:ext>
              </a:extLst>
            </p:cNvPr>
            <p:cNvSpPr/>
            <p:nvPr/>
          </p:nvSpPr>
          <p:spPr>
            <a:xfrm>
              <a:off x="1022673" y="2568563"/>
              <a:ext cx="1204233" cy="348881"/>
            </a:xfrm>
            <a:custGeom>
              <a:avLst/>
              <a:gdLst/>
              <a:ahLst/>
              <a:cxnLst/>
              <a:rect l="l" t="t" r="r" b="b"/>
              <a:pathLst>
                <a:path w="44099" h="12776" extrusionOk="0">
                  <a:moveTo>
                    <a:pt x="7940" y="0"/>
                  </a:moveTo>
                  <a:lnTo>
                    <a:pt x="1" y="8106"/>
                  </a:lnTo>
                  <a:lnTo>
                    <a:pt x="11676" y="12776"/>
                  </a:lnTo>
                  <a:lnTo>
                    <a:pt x="29255" y="12776"/>
                  </a:lnTo>
                  <a:lnTo>
                    <a:pt x="44099" y="7639"/>
                  </a:lnTo>
                  <a:lnTo>
                    <a:pt x="28254" y="0"/>
                  </a:lnTo>
                  <a:lnTo>
                    <a:pt x="20649" y="0"/>
                  </a:lnTo>
                  <a:lnTo>
                    <a:pt x="20649" y="1234"/>
                  </a:lnTo>
                  <a:lnTo>
                    <a:pt x="18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8;p47">
              <a:extLst>
                <a:ext uri="{FF2B5EF4-FFF2-40B4-BE49-F238E27FC236}">
                  <a16:creationId xmlns:a16="http://schemas.microsoft.com/office/drawing/2014/main" id="{713F1487-1423-3C09-41EC-25134A7C8CD3}"/>
                </a:ext>
              </a:extLst>
            </p:cNvPr>
            <p:cNvSpPr/>
            <p:nvPr/>
          </p:nvSpPr>
          <p:spPr>
            <a:xfrm>
              <a:off x="1586512" y="2568563"/>
              <a:ext cx="171273" cy="114801"/>
            </a:xfrm>
            <a:custGeom>
              <a:avLst/>
              <a:gdLst/>
              <a:ahLst/>
              <a:cxnLst/>
              <a:rect l="l" t="t" r="r" b="b"/>
              <a:pathLst>
                <a:path w="6272" h="4204" extrusionOk="0">
                  <a:moveTo>
                    <a:pt x="1" y="0"/>
                  </a:moveTo>
                  <a:lnTo>
                    <a:pt x="1" y="1234"/>
                  </a:lnTo>
                  <a:lnTo>
                    <a:pt x="1635" y="2102"/>
                  </a:lnTo>
                  <a:lnTo>
                    <a:pt x="3703" y="1735"/>
                  </a:lnTo>
                  <a:lnTo>
                    <a:pt x="6272" y="4203"/>
                  </a:lnTo>
                  <a:lnTo>
                    <a:pt x="6272" y="4203"/>
                  </a:lnTo>
                  <a:lnTo>
                    <a:pt x="3703" y="967"/>
                  </a:lnTo>
                  <a:lnTo>
                    <a:pt x="1402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9;p47">
              <a:extLst>
                <a:ext uri="{FF2B5EF4-FFF2-40B4-BE49-F238E27FC236}">
                  <a16:creationId xmlns:a16="http://schemas.microsoft.com/office/drawing/2014/main" id="{60251351-847A-285B-90EE-425D0440541C}"/>
                </a:ext>
              </a:extLst>
            </p:cNvPr>
            <p:cNvSpPr/>
            <p:nvPr/>
          </p:nvSpPr>
          <p:spPr>
            <a:xfrm>
              <a:off x="1517289" y="2844558"/>
              <a:ext cx="83834" cy="160350"/>
            </a:xfrm>
            <a:custGeom>
              <a:avLst/>
              <a:gdLst/>
              <a:ahLst/>
              <a:cxnLst/>
              <a:rect l="l" t="t" r="r" b="b"/>
              <a:pathLst>
                <a:path w="3070" h="5872" extrusionOk="0">
                  <a:moveTo>
                    <a:pt x="3070" y="0"/>
                  </a:moveTo>
                  <a:lnTo>
                    <a:pt x="1" y="2502"/>
                  </a:lnTo>
                  <a:lnTo>
                    <a:pt x="1669" y="5871"/>
                  </a:lnTo>
                  <a:lnTo>
                    <a:pt x="1669" y="2802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40;p47">
            <a:extLst>
              <a:ext uri="{FF2B5EF4-FFF2-40B4-BE49-F238E27FC236}">
                <a16:creationId xmlns:a16="http://schemas.microsoft.com/office/drawing/2014/main" id="{45306107-BBB8-423B-4B0E-506B2A93CEDC}"/>
              </a:ext>
            </a:extLst>
          </p:cNvPr>
          <p:cNvGrpSpPr/>
          <p:nvPr/>
        </p:nvGrpSpPr>
        <p:grpSpPr>
          <a:xfrm>
            <a:off x="2253036" y="4025436"/>
            <a:ext cx="1406455" cy="833995"/>
            <a:chOff x="2852666" y="2471076"/>
            <a:chExt cx="1136811" cy="577551"/>
          </a:xfrm>
        </p:grpSpPr>
        <p:sp>
          <p:nvSpPr>
            <p:cNvPr id="23" name="Google Shape;841;p47">
              <a:extLst>
                <a:ext uri="{FF2B5EF4-FFF2-40B4-BE49-F238E27FC236}">
                  <a16:creationId xmlns:a16="http://schemas.microsoft.com/office/drawing/2014/main" id="{9A3FA125-077C-9F73-0115-391BFA26F8CC}"/>
                </a:ext>
              </a:extLst>
            </p:cNvPr>
            <p:cNvSpPr/>
            <p:nvPr/>
          </p:nvSpPr>
          <p:spPr>
            <a:xfrm>
              <a:off x="3131390" y="2890107"/>
              <a:ext cx="290606" cy="148498"/>
            </a:xfrm>
            <a:custGeom>
              <a:avLst/>
              <a:gdLst/>
              <a:ahLst/>
              <a:cxnLst/>
              <a:rect l="l" t="t" r="r" b="b"/>
              <a:pathLst>
                <a:path w="10642" h="5438" extrusionOk="0">
                  <a:moveTo>
                    <a:pt x="1" y="0"/>
                  </a:moveTo>
                  <a:lnTo>
                    <a:pt x="1" y="3870"/>
                  </a:lnTo>
                  <a:lnTo>
                    <a:pt x="10641" y="5437"/>
                  </a:lnTo>
                  <a:lnTo>
                    <a:pt x="10641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2;p47">
              <a:extLst>
                <a:ext uri="{FF2B5EF4-FFF2-40B4-BE49-F238E27FC236}">
                  <a16:creationId xmlns:a16="http://schemas.microsoft.com/office/drawing/2014/main" id="{A9199870-2100-98AA-A58C-F0545512AC47}"/>
                </a:ext>
              </a:extLst>
            </p:cNvPr>
            <p:cNvSpPr/>
            <p:nvPr/>
          </p:nvSpPr>
          <p:spPr>
            <a:xfrm>
              <a:off x="3033002" y="2735247"/>
              <a:ext cx="98416" cy="260541"/>
            </a:xfrm>
            <a:custGeom>
              <a:avLst/>
              <a:gdLst/>
              <a:ahLst/>
              <a:cxnLst/>
              <a:rect l="l" t="t" r="r" b="b"/>
              <a:pathLst>
                <a:path w="3604" h="9541" extrusionOk="0">
                  <a:moveTo>
                    <a:pt x="1" y="1"/>
                  </a:moveTo>
                  <a:lnTo>
                    <a:pt x="1" y="3870"/>
                  </a:lnTo>
                  <a:lnTo>
                    <a:pt x="3604" y="9541"/>
                  </a:lnTo>
                  <a:lnTo>
                    <a:pt x="3604" y="56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3;p47">
              <a:extLst>
                <a:ext uri="{FF2B5EF4-FFF2-40B4-BE49-F238E27FC236}">
                  <a16:creationId xmlns:a16="http://schemas.microsoft.com/office/drawing/2014/main" id="{65BA649B-4286-FB44-F50C-96E78C21CC99}"/>
                </a:ext>
              </a:extLst>
            </p:cNvPr>
            <p:cNvSpPr/>
            <p:nvPr/>
          </p:nvSpPr>
          <p:spPr>
            <a:xfrm>
              <a:off x="2852666" y="2619573"/>
              <a:ext cx="180366" cy="221355"/>
            </a:xfrm>
            <a:custGeom>
              <a:avLst/>
              <a:gdLst/>
              <a:ahLst/>
              <a:cxnLst/>
              <a:rect l="l" t="t" r="r" b="b"/>
              <a:pathLst>
                <a:path w="6605" h="8106" extrusionOk="0">
                  <a:moveTo>
                    <a:pt x="0" y="0"/>
                  </a:moveTo>
                  <a:lnTo>
                    <a:pt x="0" y="3870"/>
                  </a:lnTo>
                  <a:lnTo>
                    <a:pt x="6605" y="8106"/>
                  </a:lnTo>
                  <a:lnTo>
                    <a:pt x="6605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4;p47">
              <a:extLst>
                <a:ext uri="{FF2B5EF4-FFF2-40B4-BE49-F238E27FC236}">
                  <a16:creationId xmlns:a16="http://schemas.microsoft.com/office/drawing/2014/main" id="{6F2149F7-07D5-0043-A4F0-F36B072D6E49}"/>
                </a:ext>
              </a:extLst>
            </p:cNvPr>
            <p:cNvSpPr/>
            <p:nvPr/>
          </p:nvSpPr>
          <p:spPr>
            <a:xfrm>
              <a:off x="3698889" y="2735247"/>
              <a:ext cx="134817" cy="297898"/>
            </a:xfrm>
            <a:custGeom>
              <a:avLst/>
              <a:gdLst/>
              <a:ahLst/>
              <a:cxnLst/>
              <a:rect l="l" t="t" r="r" b="b"/>
              <a:pathLst>
                <a:path w="4937" h="10909" extrusionOk="0">
                  <a:moveTo>
                    <a:pt x="4937" y="1"/>
                  </a:moveTo>
                  <a:lnTo>
                    <a:pt x="0" y="7039"/>
                  </a:lnTo>
                  <a:lnTo>
                    <a:pt x="0" y="10908"/>
                  </a:lnTo>
                  <a:lnTo>
                    <a:pt x="4937" y="3870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5;p47">
              <a:extLst>
                <a:ext uri="{FF2B5EF4-FFF2-40B4-BE49-F238E27FC236}">
                  <a16:creationId xmlns:a16="http://schemas.microsoft.com/office/drawing/2014/main" id="{0F1FDEA3-B95A-03B9-3F60-58F6BD46E1C2}"/>
                </a:ext>
              </a:extLst>
            </p:cNvPr>
            <p:cNvSpPr/>
            <p:nvPr/>
          </p:nvSpPr>
          <p:spPr>
            <a:xfrm>
              <a:off x="3833677" y="2696990"/>
              <a:ext cx="155789" cy="143938"/>
            </a:xfrm>
            <a:custGeom>
              <a:avLst/>
              <a:gdLst/>
              <a:ahLst/>
              <a:cxnLst/>
              <a:rect l="l" t="t" r="r" b="b"/>
              <a:pathLst>
                <a:path w="5705" h="5271" extrusionOk="0">
                  <a:moveTo>
                    <a:pt x="5705" y="0"/>
                  </a:moveTo>
                  <a:lnTo>
                    <a:pt x="1" y="1402"/>
                  </a:lnTo>
                  <a:lnTo>
                    <a:pt x="1" y="5271"/>
                  </a:lnTo>
                  <a:lnTo>
                    <a:pt x="5705" y="3903"/>
                  </a:lnTo>
                  <a:lnTo>
                    <a:pt x="5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6;p47">
              <a:extLst>
                <a:ext uri="{FF2B5EF4-FFF2-40B4-BE49-F238E27FC236}">
                  <a16:creationId xmlns:a16="http://schemas.microsoft.com/office/drawing/2014/main" id="{C53869FA-EF32-AC16-A845-53200B619AA7}"/>
                </a:ext>
              </a:extLst>
            </p:cNvPr>
            <p:cNvSpPr/>
            <p:nvPr/>
          </p:nvSpPr>
          <p:spPr>
            <a:xfrm>
              <a:off x="2852666" y="2471076"/>
              <a:ext cx="1136811" cy="471874"/>
            </a:xfrm>
            <a:custGeom>
              <a:avLst/>
              <a:gdLst/>
              <a:ahLst/>
              <a:cxnLst/>
              <a:rect l="l" t="t" r="r" b="b"/>
              <a:pathLst>
                <a:path w="41630" h="17280" extrusionOk="0">
                  <a:moveTo>
                    <a:pt x="11308" y="1"/>
                  </a:moveTo>
                  <a:lnTo>
                    <a:pt x="9507" y="1936"/>
                  </a:lnTo>
                  <a:lnTo>
                    <a:pt x="9507" y="3337"/>
                  </a:lnTo>
                  <a:lnTo>
                    <a:pt x="8506" y="3070"/>
                  </a:lnTo>
                  <a:lnTo>
                    <a:pt x="0" y="5438"/>
                  </a:lnTo>
                  <a:lnTo>
                    <a:pt x="6605" y="9675"/>
                  </a:lnTo>
                  <a:lnTo>
                    <a:pt x="10208" y="15345"/>
                  </a:lnTo>
                  <a:lnTo>
                    <a:pt x="20848" y="16880"/>
                  </a:lnTo>
                  <a:lnTo>
                    <a:pt x="22683" y="14445"/>
                  </a:lnTo>
                  <a:lnTo>
                    <a:pt x="22116" y="17280"/>
                  </a:lnTo>
                  <a:lnTo>
                    <a:pt x="22116" y="17280"/>
                  </a:lnTo>
                  <a:lnTo>
                    <a:pt x="22683" y="17247"/>
                  </a:lnTo>
                  <a:lnTo>
                    <a:pt x="30989" y="16713"/>
                  </a:lnTo>
                  <a:lnTo>
                    <a:pt x="35926" y="9675"/>
                  </a:lnTo>
                  <a:lnTo>
                    <a:pt x="41630" y="8273"/>
                  </a:lnTo>
                  <a:lnTo>
                    <a:pt x="39262" y="3704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7;p47">
              <a:extLst>
                <a:ext uri="{FF2B5EF4-FFF2-40B4-BE49-F238E27FC236}">
                  <a16:creationId xmlns:a16="http://schemas.microsoft.com/office/drawing/2014/main" id="{46E7737A-4E4D-0922-947C-E96A39AD3D3A}"/>
                </a:ext>
              </a:extLst>
            </p:cNvPr>
            <p:cNvSpPr/>
            <p:nvPr/>
          </p:nvSpPr>
          <p:spPr>
            <a:xfrm>
              <a:off x="3112275" y="2523916"/>
              <a:ext cx="201311" cy="95685"/>
            </a:xfrm>
            <a:custGeom>
              <a:avLst/>
              <a:gdLst/>
              <a:ahLst/>
              <a:cxnLst/>
              <a:rect l="l" t="t" r="r" b="b"/>
              <a:pathLst>
                <a:path w="7372" h="3504" extrusionOk="0">
                  <a:moveTo>
                    <a:pt x="0" y="1"/>
                  </a:moveTo>
                  <a:lnTo>
                    <a:pt x="0" y="1402"/>
                  </a:lnTo>
                  <a:lnTo>
                    <a:pt x="2502" y="2035"/>
                  </a:lnTo>
                  <a:lnTo>
                    <a:pt x="3869" y="3503"/>
                  </a:lnTo>
                  <a:lnTo>
                    <a:pt x="7372" y="2869"/>
                  </a:lnTo>
                  <a:lnTo>
                    <a:pt x="4403" y="2869"/>
                  </a:lnTo>
                  <a:lnTo>
                    <a:pt x="3603" y="1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8;p47">
              <a:extLst>
                <a:ext uri="{FF2B5EF4-FFF2-40B4-BE49-F238E27FC236}">
                  <a16:creationId xmlns:a16="http://schemas.microsoft.com/office/drawing/2014/main" id="{55415D02-8CED-17A1-0A57-4B332D8C0AB7}"/>
                </a:ext>
              </a:extLst>
            </p:cNvPr>
            <p:cNvSpPr/>
            <p:nvPr/>
          </p:nvSpPr>
          <p:spPr>
            <a:xfrm>
              <a:off x="3421966" y="2865503"/>
              <a:ext cx="50137" cy="173102"/>
            </a:xfrm>
            <a:custGeom>
              <a:avLst/>
              <a:gdLst/>
              <a:ahLst/>
              <a:cxnLst/>
              <a:rect l="l" t="t" r="r" b="b"/>
              <a:pathLst>
                <a:path w="1836" h="6339" extrusionOk="0">
                  <a:moveTo>
                    <a:pt x="1835" y="1"/>
                  </a:moveTo>
                  <a:lnTo>
                    <a:pt x="0" y="2436"/>
                  </a:lnTo>
                  <a:lnTo>
                    <a:pt x="0" y="6338"/>
                  </a:lnTo>
                  <a:lnTo>
                    <a:pt x="1835" y="3870"/>
                  </a:lnTo>
                  <a:lnTo>
                    <a:pt x="1835" y="2803"/>
                  </a:lnTo>
                  <a:lnTo>
                    <a:pt x="1268" y="2836"/>
                  </a:lnTo>
                  <a:lnTo>
                    <a:pt x="1268" y="2836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9;p47">
              <a:extLst>
                <a:ext uri="{FF2B5EF4-FFF2-40B4-BE49-F238E27FC236}">
                  <a16:creationId xmlns:a16="http://schemas.microsoft.com/office/drawing/2014/main" id="{B3B2CB95-A4F4-FFCE-91AE-FD55190D7391}"/>
                </a:ext>
              </a:extLst>
            </p:cNvPr>
            <p:cNvSpPr/>
            <p:nvPr/>
          </p:nvSpPr>
          <p:spPr>
            <a:xfrm>
              <a:off x="3456592" y="2942018"/>
              <a:ext cx="15511" cy="928"/>
            </a:xfrm>
            <a:custGeom>
              <a:avLst/>
              <a:gdLst/>
              <a:ahLst/>
              <a:cxnLst/>
              <a:rect l="l" t="t" r="r" b="b"/>
              <a:pathLst>
                <a:path w="568" h="34" extrusionOk="0">
                  <a:moveTo>
                    <a:pt x="0" y="34"/>
                  </a:moveTo>
                  <a:lnTo>
                    <a:pt x="567" y="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0;p47">
              <a:extLst>
                <a:ext uri="{FF2B5EF4-FFF2-40B4-BE49-F238E27FC236}">
                  <a16:creationId xmlns:a16="http://schemas.microsoft.com/office/drawing/2014/main" id="{DCEB2B6F-84CC-47A4-C041-B75906A50134}"/>
                </a:ext>
              </a:extLst>
            </p:cNvPr>
            <p:cNvSpPr/>
            <p:nvPr/>
          </p:nvSpPr>
          <p:spPr>
            <a:xfrm>
              <a:off x="3456592" y="2927436"/>
              <a:ext cx="242327" cy="121191"/>
            </a:xfrm>
            <a:custGeom>
              <a:avLst/>
              <a:gdLst/>
              <a:ahLst/>
              <a:cxnLst/>
              <a:rect l="l" t="t" r="r" b="b"/>
              <a:pathLst>
                <a:path w="8874" h="4438" extrusionOk="0">
                  <a:moveTo>
                    <a:pt x="8873" y="1"/>
                  </a:moveTo>
                  <a:lnTo>
                    <a:pt x="0" y="568"/>
                  </a:lnTo>
                  <a:lnTo>
                    <a:pt x="567" y="1602"/>
                  </a:lnTo>
                  <a:lnTo>
                    <a:pt x="0" y="4437"/>
                  </a:lnTo>
                  <a:lnTo>
                    <a:pt x="8873" y="3870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51;p47">
            <a:extLst>
              <a:ext uri="{FF2B5EF4-FFF2-40B4-BE49-F238E27FC236}">
                <a16:creationId xmlns:a16="http://schemas.microsoft.com/office/drawing/2014/main" id="{2BB696E6-B881-806A-7930-B25B66BD12E1}"/>
              </a:ext>
            </a:extLst>
          </p:cNvPr>
          <p:cNvGrpSpPr/>
          <p:nvPr/>
        </p:nvGrpSpPr>
        <p:grpSpPr>
          <a:xfrm>
            <a:off x="4129173" y="3740800"/>
            <a:ext cx="1510707" cy="1025690"/>
            <a:chOff x="4558765" y="2181427"/>
            <a:chExt cx="1331759" cy="867202"/>
          </a:xfrm>
        </p:grpSpPr>
        <p:sp>
          <p:nvSpPr>
            <p:cNvPr id="34" name="Google Shape;852;p47">
              <a:extLst>
                <a:ext uri="{FF2B5EF4-FFF2-40B4-BE49-F238E27FC236}">
                  <a16:creationId xmlns:a16="http://schemas.microsoft.com/office/drawing/2014/main" id="{BD5599FF-1712-E44A-64B3-FB5F8885E8F7}"/>
                </a:ext>
              </a:extLst>
            </p:cNvPr>
            <p:cNvSpPr/>
            <p:nvPr/>
          </p:nvSpPr>
          <p:spPr>
            <a:xfrm>
              <a:off x="4558765" y="2597700"/>
              <a:ext cx="120262" cy="358001"/>
            </a:xfrm>
            <a:custGeom>
              <a:avLst/>
              <a:gdLst/>
              <a:ahLst/>
              <a:cxnLst/>
              <a:rect l="l" t="t" r="r" b="b"/>
              <a:pathLst>
                <a:path w="4404" h="13110" extrusionOk="0">
                  <a:moveTo>
                    <a:pt x="0" y="1"/>
                  </a:moveTo>
                  <a:lnTo>
                    <a:pt x="4403" y="13110"/>
                  </a:lnTo>
                  <a:lnTo>
                    <a:pt x="2635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3;p47">
              <a:extLst>
                <a:ext uri="{FF2B5EF4-FFF2-40B4-BE49-F238E27FC236}">
                  <a16:creationId xmlns:a16="http://schemas.microsoft.com/office/drawing/2014/main" id="{4B84D2DB-6A13-07F0-A097-A2A878E488E0}"/>
                </a:ext>
              </a:extLst>
            </p:cNvPr>
            <p:cNvSpPr/>
            <p:nvPr/>
          </p:nvSpPr>
          <p:spPr>
            <a:xfrm>
              <a:off x="5395867" y="2692429"/>
              <a:ext cx="214091" cy="356199"/>
            </a:xfrm>
            <a:custGeom>
              <a:avLst/>
              <a:gdLst/>
              <a:ahLst/>
              <a:cxnLst/>
              <a:rect l="l" t="t" r="r" b="b"/>
              <a:pathLst>
                <a:path w="7840" h="13044" extrusionOk="0">
                  <a:moveTo>
                    <a:pt x="1268" y="1"/>
                  </a:moveTo>
                  <a:lnTo>
                    <a:pt x="0" y="12476"/>
                  </a:lnTo>
                  <a:lnTo>
                    <a:pt x="5304" y="13043"/>
                  </a:lnTo>
                  <a:lnTo>
                    <a:pt x="7839" y="701"/>
                  </a:lnTo>
                  <a:lnTo>
                    <a:pt x="7105" y="60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4;p47">
              <a:extLst>
                <a:ext uri="{FF2B5EF4-FFF2-40B4-BE49-F238E27FC236}">
                  <a16:creationId xmlns:a16="http://schemas.microsoft.com/office/drawing/2014/main" id="{6211F378-E846-059F-5C96-A0FEF473F021}"/>
                </a:ext>
              </a:extLst>
            </p:cNvPr>
            <p:cNvSpPr/>
            <p:nvPr/>
          </p:nvSpPr>
          <p:spPr>
            <a:xfrm>
              <a:off x="4712696" y="2614085"/>
              <a:ext cx="204970" cy="365320"/>
            </a:xfrm>
            <a:custGeom>
              <a:avLst/>
              <a:gdLst/>
              <a:ahLst/>
              <a:cxnLst/>
              <a:rect l="l" t="t" r="r" b="b"/>
              <a:pathLst>
                <a:path w="7506" h="13378" extrusionOk="0">
                  <a:moveTo>
                    <a:pt x="1835" y="12844"/>
                  </a:moveTo>
                  <a:lnTo>
                    <a:pt x="1969" y="12877"/>
                  </a:lnTo>
                  <a:lnTo>
                    <a:pt x="1966" y="12858"/>
                  </a:lnTo>
                  <a:lnTo>
                    <a:pt x="1835" y="12844"/>
                  </a:lnTo>
                  <a:close/>
                  <a:moveTo>
                    <a:pt x="1" y="1"/>
                  </a:moveTo>
                  <a:lnTo>
                    <a:pt x="1966" y="12858"/>
                  </a:lnTo>
                  <a:lnTo>
                    <a:pt x="6572" y="13377"/>
                  </a:lnTo>
                  <a:lnTo>
                    <a:pt x="6539" y="13344"/>
                  </a:lnTo>
                  <a:lnTo>
                    <a:pt x="7506" y="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5;p47">
              <a:extLst>
                <a:ext uri="{FF2B5EF4-FFF2-40B4-BE49-F238E27FC236}">
                  <a16:creationId xmlns:a16="http://schemas.microsoft.com/office/drawing/2014/main" id="{CBE97BD1-5C64-0BDD-4283-49039A1A4EE4}"/>
                </a:ext>
              </a:extLst>
            </p:cNvPr>
            <p:cNvSpPr/>
            <p:nvPr/>
          </p:nvSpPr>
          <p:spPr>
            <a:xfrm>
              <a:off x="4979596" y="2643249"/>
              <a:ext cx="361633" cy="382605"/>
            </a:xfrm>
            <a:custGeom>
              <a:avLst/>
              <a:gdLst/>
              <a:ahLst/>
              <a:cxnLst/>
              <a:rect l="l" t="t" r="r" b="b"/>
              <a:pathLst>
                <a:path w="13243" h="14011" extrusionOk="0">
                  <a:moveTo>
                    <a:pt x="10207" y="1335"/>
                  </a:moveTo>
                  <a:lnTo>
                    <a:pt x="10574" y="13777"/>
                  </a:lnTo>
                  <a:lnTo>
                    <a:pt x="8973" y="13610"/>
                  </a:lnTo>
                  <a:lnTo>
                    <a:pt x="10207" y="1335"/>
                  </a:lnTo>
                  <a:close/>
                  <a:moveTo>
                    <a:pt x="0" y="0"/>
                  </a:moveTo>
                  <a:lnTo>
                    <a:pt x="801" y="12743"/>
                  </a:lnTo>
                  <a:lnTo>
                    <a:pt x="701" y="12743"/>
                  </a:lnTo>
                  <a:lnTo>
                    <a:pt x="12376" y="14010"/>
                  </a:lnTo>
                  <a:lnTo>
                    <a:pt x="13243" y="1435"/>
                  </a:lnTo>
                  <a:lnTo>
                    <a:pt x="8006" y="868"/>
                  </a:lnTo>
                  <a:lnTo>
                    <a:pt x="8006" y="13510"/>
                  </a:lnTo>
                  <a:lnTo>
                    <a:pt x="5137" y="13210"/>
                  </a:lnTo>
                  <a:lnTo>
                    <a:pt x="6338" y="701"/>
                  </a:lnTo>
                  <a:lnTo>
                    <a:pt x="2402" y="267"/>
                  </a:lnTo>
                  <a:lnTo>
                    <a:pt x="3069" y="12976"/>
                  </a:lnTo>
                  <a:lnTo>
                    <a:pt x="2068" y="12876"/>
                  </a:lnTo>
                  <a:lnTo>
                    <a:pt x="1735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6;p47">
              <a:extLst>
                <a:ext uri="{FF2B5EF4-FFF2-40B4-BE49-F238E27FC236}">
                  <a16:creationId xmlns:a16="http://schemas.microsoft.com/office/drawing/2014/main" id="{F84DA4A6-CF89-6A25-641D-3C6678F60904}"/>
                </a:ext>
              </a:extLst>
            </p:cNvPr>
            <p:cNvSpPr/>
            <p:nvPr/>
          </p:nvSpPr>
          <p:spPr>
            <a:xfrm>
              <a:off x="5736552" y="2591338"/>
              <a:ext cx="10022" cy="9121"/>
            </a:xfrm>
            <a:custGeom>
              <a:avLst/>
              <a:gdLst/>
              <a:ahLst/>
              <a:cxnLst/>
              <a:rect l="l" t="t" r="r" b="b"/>
              <a:pathLst>
                <a:path w="367" h="334" extrusionOk="0">
                  <a:moveTo>
                    <a:pt x="367" y="0"/>
                  </a:moveTo>
                  <a:lnTo>
                    <a:pt x="0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7;p47">
              <a:extLst>
                <a:ext uri="{FF2B5EF4-FFF2-40B4-BE49-F238E27FC236}">
                  <a16:creationId xmlns:a16="http://schemas.microsoft.com/office/drawing/2014/main" id="{8F4E94E4-BF36-DDE5-6D86-8C0E7F4719E1}"/>
                </a:ext>
              </a:extLst>
            </p:cNvPr>
            <p:cNvSpPr/>
            <p:nvPr/>
          </p:nvSpPr>
          <p:spPr>
            <a:xfrm>
              <a:off x="5703756" y="2465615"/>
              <a:ext cx="186756" cy="440006"/>
            </a:xfrm>
            <a:custGeom>
              <a:avLst/>
              <a:gdLst/>
              <a:ahLst/>
              <a:cxnLst/>
              <a:rect l="l" t="t" r="r" b="b"/>
              <a:pathLst>
                <a:path w="6839" h="16113" extrusionOk="0">
                  <a:moveTo>
                    <a:pt x="6838" y="1"/>
                  </a:moveTo>
                  <a:lnTo>
                    <a:pt x="4770" y="1802"/>
                  </a:lnTo>
                  <a:lnTo>
                    <a:pt x="0" y="16112"/>
                  </a:lnTo>
                  <a:lnTo>
                    <a:pt x="2435" y="13977"/>
                  </a:lnTo>
                  <a:lnTo>
                    <a:pt x="6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58;p47">
              <a:extLst>
                <a:ext uri="{FF2B5EF4-FFF2-40B4-BE49-F238E27FC236}">
                  <a16:creationId xmlns:a16="http://schemas.microsoft.com/office/drawing/2014/main" id="{41C518E8-BA5B-6DA1-3363-BFD8B087A872}"/>
                </a:ext>
              </a:extLst>
            </p:cNvPr>
            <p:cNvSpPr/>
            <p:nvPr/>
          </p:nvSpPr>
          <p:spPr>
            <a:xfrm>
              <a:off x="5540705" y="2626837"/>
              <a:ext cx="165811" cy="421792"/>
            </a:xfrm>
            <a:custGeom>
              <a:avLst/>
              <a:gdLst/>
              <a:ahLst/>
              <a:cxnLst/>
              <a:rect l="l" t="t" r="r" b="b"/>
              <a:pathLst>
                <a:path w="6072" h="15446" extrusionOk="0">
                  <a:moveTo>
                    <a:pt x="6071" y="1"/>
                  </a:moveTo>
                  <a:lnTo>
                    <a:pt x="4103" y="1702"/>
                  </a:lnTo>
                  <a:lnTo>
                    <a:pt x="2535" y="3103"/>
                  </a:lnTo>
                  <a:lnTo>
                    <a:pt x="0" y="15445"/>
                  </a:lnTo>
                  <a:lnTo>
                    <a:pt x="2135" y="13577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59;p47">
              <a:extLst>
                <a:ext uri="{FF2B5EF4-FFF2-40B4-BE49-F238E27FC236}">
                  <a16:creationId xmlns:a16="http://schemas.microsoft.com/office/drawing/2014/main" id="{12C1214F-D4F7-4848-FAD3-A5BB2A70BBB5}"/>
                </a:ext>
              </a:extLst>
            </p:cNvPr>
            <p:cNvSpPr/>
            <p:nvPr/>
          </p:nvSpPr>
          <p:spPr>
            <a:xfrm>
              <a:off x="4558765" y="2181427"/>
              <a:ext cx="1331759" cy="530175"/>
            </a:xfrm>
            <a:custGeom>
              <a:avLst/>
              <a:gdLst/>
              <a:ahLst/>
              <a:cxnLst/>
              <a:rect l="l" t="t" r="r" b="b"/>
              <a:pathLst>
                <a:path w="48769" h="19415" extrusionOk="0">
                  <a:moveTo>
                    <a:pt x="23417" y="0"/>
                  </a:moveTo>
                  <a:lnTo>
                    <a:pt x="13143" y="5571"/>
                  </a:lnTo>
                  <a:lnTo>
                    <a:pt x="2202" y="7572"/>
                  </a:lnTo>
                  <a:lnTo>
                    <a:pt x="0" y="15245"/>
                  </a:lnTo>
                  <a:lnTo>
                    <a:pt x="4837" y="15778"/>
                  </a:lnTo>
                  <a:lnTo>
                    <a:pt x="5471" y="15845"/>
                  </a:lnTo>
                  <a:lnTo>
                    <a:pt x="5638" y="15845"/>
                  </a:lnTo>
                  <a:lnTo>
                    <a:pt x="13143" y="16679"/>
                  </a:lnTo>
                  <a:lnTo>
                    <a:pt x="15411" y="16912"/>
                  </a:lnTo>
                  <a:lnTo>
                    <a:pt x="17146" y="17113"/>
                  </a:lnTo>
                  <a:lnTo>
                    <a:pt x="20548" y="13510"/>
                  </a:lnTo>
                  <a:lnTo>
                    <a:pt x="17813" y="17179"/>
                  </a:lnTo>
                  <a:lnTo>
                    <a:pt x="21749" y="17613"/>
                  </a:lnTo>
                  <a:lnTo>
                    <a:pt x="23417" y="17780"/>
                  </a:lnTo>
                  <a:lnTo>
                    <a:pt x="28654" y="18347"/>
                  </a:lnTo>
                  <a:lnTo>
                    <a:pt x="31723" y="18680"/>
                  </a:lnTo>
                  <a:lnTo>
                    <a:pt x="31923" y="18680"/>
                  </a:lnTo>
                  <a:lnTo>
                    <a:pt x="37760" y="19314"/>
                  </a:lnTo>
                  <a:lnTo>
                    <a:pt x="38494" y="19414"/>
                  </a:lnTo>
                  <a:lnTo>
                    <a:pt x="40062" y="18013"/>
                  </a:lnTo>
                  <a:lnTo>
                    <a:pt x="42030" y="16312"/>
                  </a:lnTo>
                  <a:lnTo>
                    <a:pt x="38961" y="14744"/>
                  </a:lnTo>
                  <a:lnTo>
                    <a:pt x="37227" y="15245"/>
                  </a:lnTo>
                  <a:lnTo>
                    <a:pt x="34825" y="14144"/>
                  </a:lnTo>
                  <a:lnTo>
                    <a:pt x="37560" y="14744"/>
                  </a:lnTo>
                  <a:lnTo>
                    <a:pt x="38961" y="14144"/>
                  </a:lnTo>
                  <a:lnTo>
                    <a:pt x="43131" y="15345"/>
                  </a:lnTo>
                  <a:lnTo>
                    <a:pt x="48768" y="10408"/>
                  </a:lnTo>
                  <a:lnTo>
                    <a:pt x="46200" y="6105"/>
                  </a:lnTo>
                  <a:lnTo>
                    <a:pt x="37560" y="2936"/>
                  </a:lnTo>
                  <a:lnTo>
                    <a:pt x="35526" y="4504"/>
                  </a:lnTo>
                  <a:lnTo>
                    <a:pt x="35526" y="4504"/>
                  </a:lnTo>
                  <a:lnTo>
                    <a:pt x="36893" y="2702"/>
                  </a:lnTo>
                  <a:lnTo>
                    <a:pt x="36593" y="2602"/>
                  </a:lnTo>
                  <a:lnTo>
                    <a:pt x="234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0;p47">
              <a:extLst>
                <a:ext uri="{FF2B5EF4-FFF2-40B4-BE49-F238E27FC236}">
                  <a16:creationId xmlns:a16="http://schemas.microsoft.com/office/drawing/2014/main" id="{5553C442-84CC-FD85-B7BB-927AB846A563}"/>
                </a:ext>
              </a:extLst>
            </p:cNvPr>
            <p:cNvSpPr/>
            <p:nvPr/>
          </p:nvSpPr>
          <p:spPr>
            <a:xfrm>
              <a:off x="5430466" y="2691528"/>
              <a:ext cx="159448" cy="17340"/>
            </a:xfrm>
            <a:custGeom>
              <a:avLst/>
              <a:gdLst/>
              <a:ahLst/>
              <a:cxnLst/>
              <a:rect l="l" t="t" r="r" b="b"/>
              <a:pathLst>
                <a:path w="5839" h="635" extrusionOk="0">
                  <a:moveTo>
                    <a:pt x="1" y="0"/>
                  </a:moveTo>
                  <a:lnTo>
                    <a:pt x="1" y="34"/>
                  </a:lnTo>
                  <a:lnTo>
                    <a:pt x="5838" y="634"/>
                  </a:lnTo>
                  <a:lnTo>
                    <a:pt x="5838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1;p47">
              <a:extLst>
                <a:ext uri="{FF2B5EF4-FFF2-40B4-BE49-F238E27FC236}">
                  <a16:creationId xmlns:a16="http://schemas.microsoft.com/office/drawing/2014/main" id="{69165DC6-6F96-240E-B033-3C0044E03C73}"/>
                </a:ext>
              </a:extLst>
            </p:cNvPr>
            <p:cNvSpPr/>
            <p:nvPr/>
          </p:nvSpPr>
          <p:spPr>
            <a:xfrm>
              <a:off x="5609929" y="2673314"/>
              <a:ext cx="42845" cy="38285"/>
            </a:xfrm>
            <a:custGeom>
              <a:avLst/>
              <a:gdLst/>
              <a:ahLst/>
              <a:cxnLst/>
              <a:rect l="l" t="t" r="r" b="b"/>
              <a:pathLst>
                <a:path w="1569" h="1402" extrusionOk="0">
                  <a:moveTo>
                    <a:pt x="0" y="1401"/>
                  </a:moveTo>
                  <a:lnTo>
                    <a:pt x="1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62;p47">
              <a:extLst>
                <a:ext uri="{FF2B5EF4-FFF2-40B4-BE49-F238E27FC236}">
                  <a16:creationId xmlns:a16="http://schemas.microsoft.com/office/drawing/2014/main" id="{38A42B74-216B-9896-0437-75ADBE7F385E}"/>
                </a:ext>
              </a:extLst>
            </p:cNvPr>
            <p:cNvSpPr/>
            <p:nvPr/>
          </p:nvSpPr>
          <p:spPr>
            <a:xfrm>
              <a:off x="5317523" y="2682408"/>
              <a:ext cx="112971" cy="350738"/>
            </a:xfrm>
            <a:custGeom>
              <a:avLst/>
              <a:gdLst/>
              <a:ahLst/>
              <a:cxnLst/>
              <a:rect l="l" t="t" r="r" b="b"/>
              <a:pathLst>
                <a:path w="4137" h="12844" extrusionOk="0">
                  <a:moveTo>
                    <a:pt x="868" y="1"/>
                  </a:moveTo>
                  <a:lnTo>
                    <a:pt x="1" y="12543"/>
                  </a:lnTo>
                  <a:lnTo>
                    <a:pt x="2536" y="12810"/>
                  </a:lnTo>
                  <a:lnTo>
                    <a:pt x="2869" y="12843"/>
                  </a:lnTo>
                  <a:lnTo>
                    <a:pt x="4137" y="368"/>
                  </a:lnTo>
                  <a:lnTo>
                    <a:pt x="3937" y="3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863;p47">
              <a:extLst>
                <a:ext uri="{FF2B5EF4-FFF2-40B4-BE49-F238E27FC236}">
                  <a16:creationId xmlns:a16="http://schemas.microsoft.com/office/drawing/2014/main" id="{FF29AC94-8531-E4A0-8B67-8736660D7E6C}"/>
                </a:ext>
              </a:extLst>
            </p:cNvPr>
            <p:cNvSpPr/>
            <p:nvPr/>
          </p:nvSpPr>
          <p:spPr>
            <a:xfrm>
              <a:off x="5386747" y="3032187"/>
              <a:ext cx="9148" cy="956"/>
            </a:xfrm>
            <a:custGeom>
              <a:avLst/>
              <a:gdLst/>
              <a:ahLst/>
              <a:cxnLst/>
              <a:rect l="l" t="t" r="r" b="b"/>
              <a:pathLst>
                <a:path w="335" h="35" extrusionOk="0">
                  <a:moveTo>
                    <a:pt x="334" y="34"/>
                  </a:moveTo>
                  <a:lnTo>
                    <a:pt x="334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64;p47">
              <a:extLst>
                <a:ext uri="{FF2B5EF4-FFF2-40B4-BE49-F238E27FC236}">
                  <a16:creationId xmlns:a16="http://schemas.microsoft.com/office/drawing/2014/main" id="{7A5FE511-7D2A-F136-3056-CCBBEEC6ACF3}"/>
                </a:ext>
              </a:extLst>
            </p:cNvPr>
            <p:cNvSpPr/>
            <p:nvPr/>
          </p:nvSpPr>
          <p:spPr>
            <a:xfrm>
              <a:off x="5425004" y="2691528"/>
              <a:ext cx="5489" cy="928"/>
            </a:xfrm>
            <a:custGeom>
              <a:avLst/>
              <a:gdLst/>
              <a:ahLst/>
              <a:cxnLst/>
              <a:rect l="l" t="t" r="r" b="b"/>
              <a:pathLst>
                <a:path w="201" h="34" extrusionOk="0">
                  <a:moveTo>
                    <a:pt x="1" y="0"/>
                  </a:moveTo>
                  <a:lnTo>
                    <a:pt x="201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5;p47">
              <a:extLst>
                <a:ext uri="{FF2B5EF4-FFF2-40B4-BE49-F238E27FC236}">
                  <a16:creationId xmlns:a16="http://schemas.microsoft.com/office/drawing/2014/main" id="{18C404A0-1584-21B2-718C-FAB244EE5A6D}"/>
                </a:ext>
              </a:extLst>
            </p:cNvPr>
            <p:cNvSpPr/>
            <p:nvPr/>
          </p:nvSpPr>
          <p:spPr>
            <a:xfrm>
              <a:off x="5425004" y="2691528"/>
              <a:ext cx="5489" cy="27"/>
            </a:xfrm>
            <a:custGeom>
              <a:avLst/>
              <a:gdLst/>
              <a:ahLst/>
              <a:cxnLst/>
              <a:rect l="l" t="t" r="r" b="b"/>
              <a:pathLst>
                <a:path w="201" h="1" extrusionOk="0">
                  <a:moveTo>
                    <a:pt x="2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66;p47">
              <a:extLst>
                <a:ext uri="{FF2B5EF4-FFF2-40B4-BE49-F238E27FC236}">
                  <a16:creationId xmlns:a16="http://schemas.microsoft.com/office/drawing/2014/main" id="{F5D86DD5-C693-142E-D6BF-C944AA4ACF03}"/>
                </a:ext>
              </a:extLst>
            </p:cNvPr>
            <p:cNvSpPr/>
            <p:nvPr/>
          </p:nvSpPr>
          <p:spPr>
            <a:xfrm>
              <a:off x="4891230" y="2636859"/>
              <a:ext cx="110240" cy="354369"/>
            </a:xfrm>
            <a:custGeom>
              <a:avLst/>
              <a:gdLst/>
              <a:ahLst/>
              <a:cxnLst/>
              <a:rect l="l" t="t" r="r" b="b"/>
              <a:pathLst>
                <a:path w="4037" h="12977" extrusionOk="0">
                  <a:moveTo>
                    <a:pt x="968" y="1"/>
                  </a:moveTo>
                  <a:lnTo>
                    <a:pt x="1" y="12510"/>
                  </a:lnTo>
                  <a:lnTo>
                    <a:pt x="34" y="12543"/>
                  </a:lnTo>
                  <a:lnTo>
                    <a:pt x="3937" y="12944"/>
                  </a:lnTo>
                  <a:lnTo>
                    <a:pt x="3903" y="12944"/>
                  </a:lnTo>
                  <a:lnTo>
                    <a:pt x="4037" y="12977"/>
                  </a:lnTo>
                  <a:lnTo>
                    <a:pt x="3236" y="2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67;p47">
              <a:extLst>
                <a:ext uri="{FF2B5EF4-FFF2-40B4-BE49-F238E27FC236}">
                  <a16:creationId xmlns:a16="http://schemas.microsoft.com/office/drawing/2014/main" id="{50680000-701A-6B14-AB9E-7FB92B0EF4C2}"/>
                </a:ext>
              </a:extLst>
            </p:cNvPr>
            <p:cNvSpPr/>
            <p:nvPr/>
          </p:nvSpPr>
          <p:spPr>
            <a:xfrm>
              <a:off x="4891230" y="2978446"/>
              <a:ext cx="928" cy="956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" y="1"/>
                  </a:move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68;p47">
              <a:extLst>
                <a:ext uri="{FF2B5EF4-FFF2-40B4-BE49-F238E27FC236}">
                  <a16:creationId xmlns:a16="http://schemas.microsoft.com/office/drawing/2014/main" id="{50FFD6F3-9CDB-CD1B-0610-6B1CE7047DA3}"/>
                </a:ext>
              </a:extLst>
            </p:cNvPr>
            <p:cNvSpPr/>
            <p:nvPr/>
          </p:nvSpPr>
          <p:spPr>
            <a:xfrm>
              <a:off x="4997810" y="2990298"/>
              <a:ext cx="3659" cy="928"/>
            </a:xfrm>
            <a:custGeom>
              <a:avLst/>
              <a:gdLst/>
              <a:ahLst/>
              <a:cxnLst/>
              <a:rect l="l" t="t" r="r" b="b"/>
              <a:pathLst>
                <a:path w="134" h="34" extrusionOk="0">
                  <a:moveTo>
                    <a:pt x="0" y="1"/>
                  </a:moveTo>
                  <a:lnTo>
                    <a:pt x="134" y="34"/>
                  </a:lnTo>
                  <a:lnTo>
                    <a:pt x="1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69;p47">
              <a:extLst>
                <a:ext uri="{FF2B5EF4-FFF2-40B4-BE49-F238E27FC236}">
                  <a16:creationId xmlns:a16="http://schemas.microsoft.com/office/drawing/2014/main" id="{8ADE3DEB-6722-0481-17EE-9E29DB298455}"/>
                </a:ext>
              </a:extLst>
            </p:cNvPr>
            <p:cNvSpPr/>
            <p:nvPr/>
          </p:nvSpPr>
          <p:spPr>
            <a:xfrm>
              <a:off x="4917636" y="2636859"/>
              <a:ext cx="61988" cy="6417"/>
            </a:xfrm>
            <a:custGeom>
              <a:avLst/>
              <a:gdLst/>
              <a:ahLst/>
              <a:cxnLst/>
              <a:rect l="l" t="t" r="r" b="b"/>
              <a:pathLst>
                <a:path w="2270" h="235" extrusionOk="0">
                  <a:moveTo>
                    <a:pt x="2269" y="234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269" y="234"/>
                  </a:lnTo>
                  <a:lnTo>
                    <a:pt x="2269" y="2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0;p47">
              <a:extLst>
                <a:ext uri="{FF2B5EF4-FFF2-40B4-BE49-F238E27FC236}">
                  <a16:creationId xmlns:a16="http://schemas.microsoft.com/office/drawing/2014/main" id="{ABE2A739-7C06-EF8F-8534-E5F1943F8CA1}"/>
                </a:ext>
              </a:extLst>
            </p:cNvPr>
            <p:cNvSpPr/>
            <p:nvPr/>
          </p:nvSpPr>
          <p:spPr>
            <a:xfrm>
              <a:off x="4630720" y="2605892"/>
              <a:ext cx="135746" cy="359831"/>
            </a:xfrm>
            <a:custGeom>
              <a:avLst/>
              <a:gdLst/>
              <a:ahLst/>
              <a:cxnLst/>
              <a:rect l="l" t="t" r="r" b="b"/>
              <a:pathLst>
                <a:path w="4971" h="13177" extrusionOk="0">
                  <a:moveTo>
                    <a:pt x="0" y="1"/>
                  </a:moveTo>
                  <a:lnTo>
                    <a:pt x="1768" y="12810"/>
                  </a:lnTo>
                  <a:lnTo>
                    <a:pt x="4971" y="13177"/>
                  </a:lnTo>
                  <a:lnTo>
                    <a:pt x="3003" y="301"/>
                  </a:lnTo>
                  <a:lnTo>
                    <a:pt x="2836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1;p47">
              <a:extLst>
                <a:ext uri="{FF2B5EF4-FFF2-40B4-BE49-F238E27FC236}">
                  <a16:creationId xmlns:a16="http://schemas.microsoft.com/office/drawing/2014/main" id="{2A0AF4DA-AF03-6422-111C-BCE0DAE36D0F}"/>
                </a:ext>
              </a:extLst>
            </p:cNvPr>
            <p:cNvSpPr/>
            <p:nvPr/>
          </p:nvSpPr>
          <p:spPr>
            <a:xfrm>
              <a:off x="4630720" y="2605892"/>
              <a:ext cx="60131" cy="6417"/>
            </a:xfrm>
            <a:custGeom>
              <a:avLst/>
              <a:gdLst/>
              <a:ahLst/>
              <a:cxnLst/>
              <a:rect l="l" t="t" r="r" b="b"/>
              <a:pathLst>
                <a:path w="2202" h="235" extrusionOk="0">
                  <a:moveTo>
                    <a:pt x="0" y="1"/>
                  </a:moveTo>
                  <a:lnTo>
                    <a:pt x="0" y="1"/>
                  </a:lnTo>
                  <a:lnTo>
                    <a:pt x="2202" y="2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2;p47">
              <a:extLst>
                <a:ext uri="{FF2B5EF4-FFF2-40B4-BE49-F238E27FC236}">
                  <a16:creationId xmlns:a16="http://schemas.microsoft.com/office/drawing/2014/main" id="{A69ADD6B-DC96-50C3-AA96-E48E9D2B0B6F}"/>
                </a:ext>
              </a:extLst>
            </p:cNvPr>
            <p:cNvSpPr/>
            <p:nvPr/>
          </p:nvSpPr>
          <p:spPr>
            <a:xfrm>
              <a:off x="4708136" y="2614085"/>
              <a:ext cx="4588" cy="27"/>
            </a:xfrm>
            <a:custGeom>
              <a:avLst/>
              <a:gdLst/>
              <a:ahLst/>
              <a:cxnLst/>
              <a:rect l="l" t="t" r="r" b="b"/>
              <a:pathLst>
                <a:path w="168" h="1" extrusionOk="0">
                  <a:moveTo>
                    <a:pt x="168" y="1"/>
                  </a:moveTo>
                  <a:lnTo>
                    <a:pt x="16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3;p47">
              <a:extLst>
                <a:ext uri="{FF2B5EF4-FFF2-40B4-BE49-F238E27FC236}">
                  <a16:creationId xmlns:a16="http://schemas.microsoft.com/office/drawing/2014/main" id="{6D77539F-BCBC-9A03-9129-2F676864EDA2}"/>
                </a:ext>
              </a:extLst>
            </p:cNvPr>
            <p:cNvSpPr/>
            <p:nvPr/>
          </p:nvSpPr>
          <p:spPr>
            <a:xfrm>
              <a:off x="5119874" y="2662364"/>
              <a:ext cx="78345" cy="349836"/>
            </a:xfrm>
            <a:custGeom>
              <a:avLst/>
              <a:gdLst/>
              <a:ahLst/>
              <a:cxnLst/>
              <a:rect l="l" t="t" r="r" b="b"/>
              <a:pathLst>
                <a:path w="2869" h="12811" extrusionOk="0">
                  <a:moveTo>
                    <a:pt x="1201" y="1"/>
                  </a:moveTo>
                  <a:lnTo>
                    <a:pt x="0" y="12477"/>
                  </a:lnTo>
                  <a:lnTo>
                    <a:pt x="2869" y="12810"/>
                  </a:lnTo>
                  <a:lnTo>
                    <a:pt x="2869" y="168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4;p47">
              <a:extLst>
                <a:ext uri="{FF2B5EF4-FFF2-40B4-BE49-F238E27FC236}">
                  <a16:creationId xmlns:a16="http://schemas.microsoft.com/office/drawing/2014/main" id="{7A04CD4D-FDA0-E74E-EF04-E07AB908409B}"/>
                </a:ext>
              </a:extLst>
            </p:cNvPr>
            <p:cNvSpPr/>
            <p:nvPr/>
          </p:nvSpPr>
          <p:spPr>
            <a:xfrm>
              <a:off x="5224624" y="2679677"/>
              <a:ext cx="43747" cy="339787"/>
            </a:xfrm>
            <a:custGeom>
              <a:avLst/>
              <a:gdLst/>
              <a:ahLst/>
              <a:cxnLst/>
              <a:rect l="l" t="t" r="r" b="b"/>
              <a:pathLst>
                <a:path w="1602" h="12443" extrusionOk="0">
                  <a:moveTo>
                    <a:pt x="1234" y="1"/>
                  </a:moveTo>
                  <a:lnTo>
                    <a:pt x="0" y="12276"/>
                  </a:lnTo>
                  <a:lnTo>
                    <a:pt x="1601" y="12443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75;p47">
              <a:extLst>
                <a:ext uri="{FF2B5EF4-FFF2-40B4-BE49-F238E27FC236}">
                  <a16:creationId xmlns:a16="http://schemas.microsoft.com/office/drawing/2014/main" id="{672400C9-A4CF-50B9-085C-233BE2A20E34}"/>
                </a:ext>
              </a:extLst>
            </p:cNvPr>
            <p:cNvSpPr/>
            <p:nvPr/>
          </p:nvSpPr>
          <p:spPr>
            <a:xfrm>
              <a:off x="5026947" y="2648710"/>
              <a:ext cx="36483" cy="348908"/>
            </a:xfrm>
            <a:custGeom>
              <a:avLst/>
              <a:gdLst/>
              <a:ahLst/>
              <a:cxnLst/>
              <a:rect l="l" t="t" r="r" b="b"/>
              <a:pathLst>
                <a:path w="1336" h="12777" extrusionOk="0">
                  <a:moveTo>
                    <a:pt x="1" y="1"/>
                  </a:moveTo>
                  <a:lnTo>
                    <a:pt x="334" y="12676"/>
                  </a:lnTo>
                  <a:lnTo>
                    <a:pt x="1335" y="12776"/>
                  </a:lnTo>
                  <a:lnTo>
                    <a:pt x="668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76;p47">
              <a:extLst>
                <a:ext uri="{FF2B5EF4-FFF2-40B4-BE49-F238E27FC236}">
                  <a16:creationId xmlns:a16="http://schemas.microsoft.com/office/drawing/2014/main" id="{399ED298-FEE6-5675-9497-7B4229F5BB8C}"/>
                </a:ext>
              </a:extLst>
            </p:cNvPr>
            <p:cNvSpPr/>
            <p:nvPr/>
          </p:nvSpPr>
          <p:spPr>
            <a:xfrm>
              <a:off x="5026947" y="2550322"/>
              <a:ext cx="92955" cy="100246"/>
            </a:xfrm>
            <a:custGeom>
              <a:avLst/>
              <a:gdLst/>
              <a:ahLst/>
              <a:cxnLst/>
              <a:rect l="l" t="t" r="r" b="b"/>
              <a:pathLst>
                <a:path w="3404" h="3671" extrusionOk="0">
                  <a:moveTo>
                    <a:pt x="3403" y="1"/>
                  </a:moveTo>
                  <a:lnTo>
                    <a:pt x="1" y="3604"/>
                  </a:lnTo>
                  <a:lnTo>
                    <a:pt x="668" y="367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77;p47">
              <a:extLst>
                <a:ext uri="{FF2B5EF4-FFF2-40B4-BE49-F238E27FC236}">
                  <a16:creationId xmlns:a16="http://schemas.microsoft.com/office/drawing/2014/main" id="{A01DE2E2-2CD9-5EBE-6C74-07CBDCD31DC4}"/>
                </a:ext>
              </a:extLst>
            </p:cNvPr>
            <p:cNvSpPr/>
            <p:nvPr/>
          </p:nvSpPr>
          <p:spPr>
            <a:xfrm>
              <a:off x="5566210" y="2255212"/>
              <a:ext cx="18241" cy="6390"/>
            </a:xfrm>
            <a:custGeom>
              <a:avLst/>
              <a:gdLst/>
              <a:ahLst/>
              <a:cxnLst/>
              <a:rect l="l" t="t" r="r" b="b"/>
              <a:pathLst>
                <a:path w="668" h="234" extrusionOk="0">
                  <a:moveTo>
                    <a:pt x="667" y="234"/>
                  </a:moveTo>
                  <a:lnTo>
                    <a:pt x="667" y="2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D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8;p47">
              <a:extLst>
                <a:ext uri="{FF2B5EF4-FFF2-40B4-BE49-F238E27FC236}">
                  <a16:creationId xmlns:a16="http://schemas.microsoft.com/office/drawing/2014/main" id="{ADDD940E-D441-D8FA-89CC-A8923516A5B1}"/>
                </a:ext>
              </a:extLst>
            </p:cNvPr>
            <p:cNvSpPr/>
            <p:nvPr/>
          </p:nvSpPr>
          <p:spPr>
            <a:xfrm>
              <a:off x="5528854" y="2255212"/>
              <a:ext cx="55598" cy="49208"/>
            </a:xfrm>
            <a:custGeom>
              <a:avLst/>
              <a:gdLst/>
              <a:ahLst/>
              <a:cxnLst/>
              <a:rect l="l" t="t" r="r" b="b"/>
              <a:pathLst>
                <a:path w="2036" h="1802" extrusionOk="0">
                  <a:moveTo>
                    <a:pt x="1368" y="0"/>
                  </a:moveTo>
                  <a:lnTo>
                    <a:pt x="1" y="1802"/>
                  </a:lnTo>
                  <a:lnTo>
                    <a:pt x="1" y="1802"/>
                  </a:lnTo>
                  <a:lnTo>
                    <a:pt x="2035" y="234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9;p47">
              <a:extLst>
                <a:ext uri="{FF2B5EF4-FFF2-40B4-BE49-F238E27FC236}">
                  <a16:creationId xmlns:a16="http://schemas.microsoft.com/office/drawing/2014/main" id="{15BCAE38-E305-1259-612B-778E3B4C02C1}"/>
                </a:ext>
              </a:extLst>
            </p:cNvPr>
            <p:cNvSpPr/>
            <p:nvPr/>
          </p:nvSpPr>
          <p:spPr>
            <a:xfrm>
              <a:off x="5746547" y="2514822"/>
              <a:ext cx="87493" cy="76543"/>
            </a:xfrm>
            <a:custGeom>
              <a:avLst/>
              <a:gdLst/>
              <a:ahLst/>
              <a:cxnLst/>
              <a:rect l="l" t="t" r="r" b="b"/>
              <a:pathLst>
                <a:path w="3204" h="2803" extrusionOk="0">
                  <a:moveTo>
                    <a:pt x="3203" y="0"/>
                  </a:moveTo>
                  <a:lnTo>
                    <a:pt x="1" y="2802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80;p47">
              <a:extLst>
                <a:ext uri="{FF2B5EF4-FFF2-40B4-BE49-F238E27FC236}">
                  <a16:creationId xmlns:a16="http://schemas.microsoft.com/office/drawing/2014/main" id="{CE26E7A1-1C8E-1CB0-7557-CC8ED4761AA7}"/>
                </a:ext>
              </a:extLst>
            </p:cNvPr>
            <p:cNvSpPr/>
            <p:nvPr/>
          </p:nvSpPr>
          <p:spPr>
            <a:xfrm>
              <a:off x="5657279" y="2514822"/>
              <a:ext cx="176761" cy="431786"/>
            </a:xfrm>
            <a:custGeom>
              <a:avLst/>
              <a:gdLst/>
              <a:ahLst/>
              <a:cxnLst/>
              <a:rect l="l" t="t" r="r" b="b"/>
              <a:pathLst>
                <a:path w="6473" h="15812" extrusionOk="0">
                  <a:moveTo>
                    <a:pt x="6472" y="0"/>
                  </a:moveTo>
                  <a:lnTo>
                    <a:pt x="3270" y="2802"/>
                  </a:lnTo>
                  <a:lnTo>
                    <a:pt x="2903" y="3136"/>
                  </a:lnTo>
                  <a:lnTo>
                    <a:pt x="1" y="15811"/>
                  </a:lnTo>
                  <a:lnTo>
                    <a:pt x="1702" y="14310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81;p47">
              <a:extLst>
                <a:ext uri="{FF2B5EF4-FFF2-40B4-BE49-F238E27FC236}">
                  <a16:creationId xmlns:a16="http://schemas.microsoft.com/office/drawing/2014/main" id="{1961F2F0-B813-14BC-ABDB-E754BBEC0167}"/>
                </a:ext>
              </a:extLst>
            </p:cNvPr>
            <p:cNvSpPr/>
            <p:nvPr/>
          </p:nvSpPr>
          <p:spPr>
            <a:xfrm>
              <a:off x="5706487" y="2600431"/>
              <a:ext cx="30066" cy="26434"/>
            </a:xfrm>
            <a:custGeom>
              <a:avLst/>
              <a:gdLst/>
              <a:ahLst/>
              <a:cxnLst/>
              <a:rect l="l" t="t" r="r" b="b"/>
              <a:pathLst>
                <a:path w="1101" h="968" extrusionOk="0">
                  <a:moveTo>
                    <a:pt x="0" y="968"/>
                  </a:moveTo>
                  <a:lnTo>
                    <a:pt x="0" y="968"/>
                  </a:lnTo>
                  <a:lnTo>
                    <a:pt x="1101" y="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9BD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882;p47">
              <a:extLst>
                <a:ext uri="{FF2B5EF4-FFF2-40B4-BE49-F238E27FC236}">
                  <a16:creationId xmlns:a16="http://schemas.microsoft.com/office/drawing/2014/main" id="{FE83B13C-F4C1-D1C2-DF54-BFB628B76376}"/>
                </a:ext>
              </a:extLst>
            </p:cNvPr>
            <p:cNvSpPr/>
            <p:nvPr/>
          </p:nvSpPr>
          <p:spPr>
            <a:xfrm>
              <a:off x="5613561" y="2600431"/>
              <a:ext cx="122993" cy="346177"/>
            </a:xfrm>
            <a:custGeom>
              <a:avLst/>
              <a:gdLst/>
              <a:ahLst/>
              <a:cxnLst/>
              <a:rect l="l" t="t" r="r" b="b"/>
              <a:pathLst>
                <a:path w="4504" h="12677" extrusionOk="0">
                  <a:moveTo>
                    <a:pt x="4504" y="1"/>
                  </a:moveTo>
                  <a:lnTo>
                    <a:pt x="3403" y="968"/>
                  </a:lnTo>
                  <a:lnTo>
                    <a:pt x="1" y="12676"/>
                  </a:lnTo>
                  <a:lnTo>
                    <a:pt x="1602" y="12676"/>
                  </a:lnTo>
                  <a:lnTo>
                    <a:pt x="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883;p47">
              <a:extLst>
                <a:ext uri="{FF2B5EF4-FFF2-40B4-BE49-F238E27FC236}">
                  <a16:creationId xmlns:a16="http://schemas.microsoft.com/office/drawing/2014/main" id="{2EA06F61-8938-AEBF-D5C9-BF08D9914E3C}"/>
                </a:ext>
              </a:extLst>
            </p:cNvPr>
            <p:cNvSpPr/>
            <p:nvPr/>
          </p:nvSpPr>
          <p:spPr>
            <a:xfrm>
              <a:off x="5509739" y="2567635"/>
              <a:ext cx="226816" cy="59230"/>
            </a:xfrm>
            <a:custGeom>
              <a:avLst/>
              <a:gdLst/>
              <a:ahLst/>
              <a:cxnLst/>
              <a:rect l="l" t="t" r="r" b="b"/>
              <a:pathLst>
                <a:path w="8306" h="2169" extrusionOk="0">
                  <a:moveTo>
                    <a:pt x="0" y="1"/>
                  </a:moveTo>
                  <a:lnTo>
                    <a:pt x="2402" y="1102"/>
                  </a:lnTo>
                  <a:lnTo>
                    <a:pt x="4136" y="601"/>
                  </a:lnTo>
                  <a:lnTo>
                    <a:pt x="7205" y="2169"/>
                  </a:lnTo>
                  <a:lnTo>
                    <a:pt x="8306" y="1202"/>
                  </a:lnTo>
                  <a:lnTo>
                    <a:pt x="4136" y="1"/>
                  </a:lnTo>
                  <a:lnTo>
                    <a:pt x="2735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2" name="Google Shape;884;p47">
            <a:extLst>
              <a:ext uri="{FF2B5EF4-FFF2-40B4-BE49-F238E27FC236}">
                <a16:creationId xmlns:a16="http://schemas.microsoft.com/office/drawing/2014/main" id="{09CDA9C4-5014-4E4A-5C76-05D3855FDCA8}"/>
              </a:ext>
            </a:extLst>
          </p:cNvPr>
          <p:cNvGrpSpPr/>
          <p:nvPr/>
        </p:nvGrpSpPr>
        <p:grpSpPr>
          <a:xfrm>
            <a:off x="6845046" y="3632778"/>
            <a:ext cx="2011289" cy="1226653"/>
            <a:chOff x="6459808" y="2083951"/>
            <a:chExt cx="1661498" cy="975588"/>
          </a:xfrm>
        </p:grpSpPr>
        <p:sp>
          <p:nvSpPr>
            <p:cNvPr id="2243" name="Google Shape;885;p47">
              <a:extLst>
                <a:ext uri="{FF2B5EF4-FFF2-40B4-BE49-F238E27FC236}">
                  <a16:creationId xmlns:a16="http://schemas.microsoft.com/office/drawing/2014/main" id="{C428C81C-A077-2AA0-839D-60BF84554CBB}"/>
                </a:ext>
              </a:extLst>
            </p:cNvPr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886;p47">
              <a:extLst>
                <a:ext uri="{FF2B5EF4-FFF2-40B4-BE49-F238E27FC236}">
                  <a16:creationId xmlns:a16="http://schemas.microsoft.com/office/drawing/2014/main" id="{C027C27B-294B-94E7-FB93-B0556A4E5B51}"/>
                </a:ext>
              </a:extLst>
            </p:cNvPr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887;p47">
              <a:extLst>
                <a:ext uri="{FF2B5EF4-FFF2-40B4-BE49-F238E27FC236}">
                  <a16:creationId xmlns:a16="http://schemas.microsoft.com/office/drawing/2014/main" id="{4C3C8444-0EB6-316C-FD2E-09F63591220B}"/>
                </a:ext>
              </a:extLst>
            </p:cNvPr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888;p47">
              <a:extLst>
                <a:ext uri="{FF2B5EF4-FFF2-40B4-BE49-F238E27FC236}">
                  <a16:creationId xmlns:a16="http://schemas.microsoft.com/office/drawing/2014/main" id="{BD1BBD9E-3FAF-8CBB-A213-3A4DA268E2AE}"/>
                </a:ext>
              </a:extLst>
            </p:cNvPr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889;p47">
              <a:extLst>
                <a:ext uri="{FF2B5EF4-FFF2-40B4-BE49-F238E27FC236}">
                  <a16:creationId xmlns:a16="http://schemas.microsoft.com/office/drawing/2014/main" id="{90B980CF-80EE-56D2-E306-32C39FB5C63E}"/>
                </a:ext>
              </a:extLst>
            </p:cNvPr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890;p47">
              <a:extLst>
                <a:ext uri="{FF2B5EF4-FFF2-40B4-BE49-F238E27FC236}">
                  <a16:creationId xmlns:a16="http://schemas.microsoft.com/office/drawing/2014/main" id="{2B70E9B1-D5E4-C705-A46C-B878107014EB}"/>
                </a:ext>
              </a:extLst>
            </p:cNvPr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891;p47">
              <a:extLst>
                <a:ext uri="{FF2B5EF4-FFF2-40B4-BE49-F238E27FC236}">
                  <a16:creationId xmlns:a16="http://schemas.microsoft.com/office/drawing/2014/main" id="{B732ADEA-BC0F-8FB0-0A27-D3C4BDF01D01}"/>
                </a:ext>
              </a:extLst>
            </p:cNvPr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892;p47">
              <a:extLst>
                <a:ext uri="{FF2B5EF4-FFF2-40B4-BE49-F238E27FC236}">
                  <a16:creationId xmlns:a16="http://schemas.microsoft.com/office/drawing/2014/main" id="{A6C0B0E2-5707-72FE-3FAA-7256DDF1633B}"/>
                </a:ext>
              </a:extLst>
            </p:cNvPr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893;p47">
              <a:extLst>
                <a:ext uri="{FF2B5EF4-FFF2-40B4-BE49-F238E27FC236}">
                  <a16:creationId xmlns:a16="http://schemas.microsoft.com/office/drawing/2014/main" id="{BCE1315D-9A57-24AF-AC56-8AFA53F9CBDB}"/>
                </a:ext>
              </a:extLst>
            </p:cNvPr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894;p47">
              <a:extLst>
                <a:ext uri="{FF2B5EF4-FFF2-40B4-BE49-F238E27FC236}">
                  <a16:creationId xmlns:a16="http://schemas.microsoft.com/office/drawing/2014/main" id="{AE8FBA7F-BA1D-AE4E-1330-078DD8F3CF43}"/>
                </a:ext>
              </a:extLst>
            </p:cNvPr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895;p47">
              <a:extLst>
                <a:ext uri="{FF2B5EF4-FFF2-40B4-BE49-F238E27FC236}">
                  <a16:creationId xmlns:a16="http://schemas.microsoft.com/office/drawing/2014/main" id="{BBD4FC93-0D89-C051-C81D-3E460CDA061D}"/>
                </a:ext>
              </a:extLst>
            </p:cNvPr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896;p47">
              <a:extLst>
                <a:ext uri="{FF2B5EF4-FFF2-40B4-BE49-F238E27FC236}">
                  <a16:creationId xmlns:a16="http://schemas.microsoft.com/office/drawing/2014/main" id="{B5B6F37F-F47C-44DE-720D-182ECCE9E7D5}"/>
                </a:ext>
              </a:extLst>
            </p:cNvPr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8" name="Google Shape;1811;p68">
            <a:extLst>
              <a:ext uri="{FF2B5EF4-FFF2-40B4-BE49-F238E27FC236}">
                <a16:creationId xmlns:a16="http://schemas.microsoft.com/office/drawing/2014/main" id="{2C8EF9FC-06C6-5B4A-A494-DF05972177D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481" r="9481"/>
          <a:stretch/>
        </p:blipFill>
        <p:spPr>
          <a:xfrm>
            <a:off x="615599" y="496770"/>
            <a:ext cx="4478303" cy="3035230"/>
          </a:xfrm>
          <a:prstGeom prst="roundRect">
            <a:avLst>
              <a:gd name="adj" fmla="val 5275"/>
            </a:avLst>
          </a:prstGeom>
          <a:noFill/>
          <a:ln>
            <a:noFill/>
          </a:ln>
        </p:spPr>
      </p:pic>
      <p:sp>
        <p:nvSpPr>
          <p:cNvPr id="2283" name="Google Shape;2245;p70">
            <a:extLst>
              <a:ext uri="{FF2B5EF4-FFF2-40B4-BE49-F238E27FC236}">
                <a16:creationId xmlns:a16="http://schemas.microsoft.com/office/drawing/2014/main" id="{D0ED75CC-CC4A-B86F-703D-AEEC6E38C47E}"/>
              </a:ext>
            </a:extLst>
          </p:cNvPr>
          <p:cNvSpPr txBox="1">
            <a:spLocks/>
          </p:cNvSpPr>
          <p:nvPr/>
        </p:nvSpPr>
        <p:spPr>
          <a:xfrm>
            <a:off x="608302" y="2779199"/>
            <a:ext cx="4573093" cy="7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en-US" sz="1100" b="1" dirty="0"/>
              <a:t>Email: </a:t>
            </a:r>
            <a:r>
              <a:rPr lang="en-US" sz="1100" b="1" dirty="0">
                <a:hlinkClick r:id="rId6"/>
              </a:rPr>
              <a:t>vkoval@gmail.com</a:t>
            </a:r>
            <a:endParaRPr lang="en-US" sz="1100" b="1" dirty="0"/>
          </a:p>
          <a:p>
            <a:pPr marL="0" indent="0" algn="l"/>
            <a:r>
              <a:rPr lang="en-US" sz="1100" b="1" dirty="0"/>
              <a:t>Website - </a:t>
            </a:r>
            <a:r>
              <a:rPr lang="en-US" sz="1100" b="1" dirty="0">
                <a:hlinkClick r:id="rId7"/>
              </a:rPr>
              <a:t>https://koval-vlad-portfolio.vercel.app/</a:t>
            </a:r>
            <a:endParaRPr lang="en-US" sz="1100" b="1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100" b="1" dirty="0"/>
              <a:t>Projects - </a:t>
            </a:r>
            <a:r>
              <a:rPr lang="en-US" sz="1100" b="1" dirty="0">
                <a:hlinkClick r:id="rId8"/>
              </a:rPr>
              <a:t>https://github.com/koval-vlad</a:t>
            </a:r>
            <a:endParaRPr lang="en-US" sz="1100" b="1" dirty="0"/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100" b="1" dirty="0"/>
              <a:t>Profile - </a:t>
            </a:r>
            <a:r>
              <a:rPr lang="en-US" sz="1100" b="1" dirty="0">
                <a:hlinkClick r:id="rId9"/>
              </a:rPr>
              <a:t>https://www.linkedin.com/in/vlad-koval-614976a4/</a:t>
            </a:r>
            <a:endParaRPr lang="en-US" sz="1100" b="1" dirty="0"/>
          </a:p>
        </p:txBody>
      </p:sp>
      <p:sp>
        <p:nvSpPr>
          <p:cNvPr id="2284" name="Google Shape;2246;p70">
            <a:extLst>
              <a:ext uri="{FF2B5EF4-FFF2-40B4-BE49-F238E27FC236}">
                <a16:creationId xmlns:a16="http://schemas.microsoft.com/office/drawing/2014/main" id="{06A0FA62-E58C-1C44-C38A-9B174E556568}"/>
              </a:ext>
            </a:extLst>
          </p:cNvPr>
          <p:cNvSpPr txBox="1">
            <a:spLocks/>
          </p:cNvSpPr>
          <p:nvPr/>
        </p:nvSpPr>
        <p:spPr>
          <a:xfrm>
            <a:off x="709315" y="1068853"/>
            <a:ext cx="1591080" cy="7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7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4800" dirty="0"/>
              <a:t>Thank</a:t>
            </a:r>
          </a:p>
        </p:txBody>
      </p:sp>
      <p:sp>
        <p:nvSpPr>
          <p:cNvPr id="2285" name="Google Shape;2246;p70">
            <a:extLst>
              <a:ext uri="{FF2B5EF4-FFF2-40B4-BE49-F238E27FC236}">
                <a16:creationId xmlns:a16="http://schemas.microsoft.com/office/drawing/2014/main" id="{F77308FC-3AFE-0B38-25E3-E585B2B41DC7}"/>
              </a:ext>
            </a:extLst>
          </p:cNvPr>
          <p:cNvSpPr txBox="1">
            <a:spLocks/>
          </p:cNvSpPr>
          <p:nvPr/>
        </p:nvSpPr>
        <p:spPr>
          <a:xfrm>
            <a:off x="3108115" y="1077253"/>
            <a:ext cx="1591080" cy="7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7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4800" dirty="0"/>
              <a:t>You</a:t>
            </a:r>
          </a:p>
        </p:txBody>
      </p:sp>
      <p:sp>
        <p:nvSpPr>
          <p:cNvPr id="2286" name="Google Shape;2245;p70">
            <a:extLst>
              <a:ext uri="{FF2B5EF4-FFF2-40B4-BE49-F238E27FC236}">
                <a16:creationId xmlns:a16="http://schemas.microsoft.com/office/drawing/2014/main" id="{8E9E4F80-3F57-97E4-29C9-853C31E46B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6216" y="1938196"/>
            <a:ext cx="1591080" cy="602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latin typeface="Poppins SemiBold"/>
                <a:ea typeface="Poppins SemiBold"/>
                <a:cs typeface="Poppins SemiBold"/>
                <a:sym typeface="Poppins SemiBold"/>
              </a:rPr>
              <a:t>Vlad</a:t>
            </a:r>
            <a:endParaRPr sz="3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89" name="Google Shape;2245;p70">
            <a:extLst>
              <a:ext uri="{FF2B5EF4-FFF2-40B4-BE49-F238E27FC236}">
                <a16:creationId xmlns:a16="http://schemas.microsoft.com/office/drawing/2014/main" id="{49A158B5-6F27-0F25-0C57-EC8031678298}"/>
              </a:ext>
            </a:extLst>
          </p:cNvPr>
          <p:cNvSpPr txBox="1">
            <a:spLocks/>
          </p:cNvSpPr>
          <p:nvPr/>
        </p:nvSpPr>
        <p:spPr>
          <a:xfrm>
            <a:off x="3239016" y="1924996"/>
            <a:ext cx="1591080" cy="60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latin typeface="Poppins SemiBold"/>
                <a:ea typeface="Poppins SemiBold"/>
                <a:cs typeface="Poppins SemiBold"/>
                <a:sym typeface="Poppins SemiBold"/>
              </a:rPr>
              <a:t>Koval</a:t>
            </a:r>
          </a:p>
        </p:txBody>
      </p:sp>
    </p:spTree>
    <p:extLst>
      <p:ext uri="{BB962C8B-B14F-4D97-AF65-F5344CB8AC3E}">
        <p14:creationId xmlns:p14="http://schemas.microsoft.com/office/powerpoint/2010/main" val="17304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7D131E88-51FA-5D99-BF0C-32CE666C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7">
            <a:extLst>
              <a:ext uri="{FF2B5EF4-FFF2-40B4-BE49-F238E27FC236}">
                <a16:creationId xmlns:a16="http://schemas.microsoft.com/office/drawing/2014/main" id="{61DB684C-439A-4CBF-1B56-9210926DE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 Titanic ship voyage —</a:t>
            </a:r>
            <a:endParaRPr dirty="0"/>
          </a:p>
        </p:txBody>
      </p:sp>
      <p:grpSp>
        <p:nvGrpSpPr>
          <p:cNvPr id="1258" name="Google Shape;1258;p57">
            <a:extLst>
              <a:ext uri="{FF2B5EF4-FFF2-40B4-BE49-F238E27FC236}">
                <a16:creationId xmlns:a16="http://schemas.microsoft.com/office/drawing/2014/main" id="{C4117222-AE05-A594-E9BE-7DBE76E348C9}"/>
              </a:ext>
            </a:extLst>
          </p:cNvPr>
          <p:cNvGrpSpPr/>
          <p:nvPr/>
        </p:nvGrpSpPr>
        <p:grpSpPr>
          <a:xfrm>
            <a:off x="713220" y="1219450"/>
            <a:ext cx="5699866" cy="3014567"/>
            <a:chOff x="1018033" y="1252625"/>
            <a:chExt cx="5699866" cy="3014567"/>
          </a:xfrm>
        </p:grpSpPr>
        <p:grpSp>
          <p:nvGrpSpPr>
            <p:cNvPr id="1259" name="Google Shape;1259;p57">
              <a:extLst>
                <a:ext uri="{FF2B5EF4-FFF2-40B4-BE49-F238E27FC236}">
                  <a16:creationId xmlns:a16="http://schemas.microsoft.com/office/drawing/2014/main" id="{686A90F3-8900-B1E0-BD32-BFECC9C5C681}"/>
                </a:ext>
              </a:extLst>
            </p:cNvPr>
            <p:cNvGrpSpPr/>
            <p:nvPr/>
          </p:nvGrpSpPr>
          <p:grpSpPr>
            <a:xfrm>
              <a:off x="6277350" y="3635468"/>
              <a:ext cx="281868" cy="298006"/>
              <a:chOff x="3960625" y="2587825"/>
              <a:chExt cx="94050" cy="104125"/>
            </a:xfrm>
          </p:grpSpPr>
          <p:sp>
            <p:nvSpPr>
              <p:cNvPr id="1260" name="Google Shape;1260;p57">
                <a:extLst>
                  <a:ext uri="{FF2B5EF4-FFF2-40B4-BE49-F238E27FC236}">
                    <a16:creationId xmlns:a16="http://schemas.microsoft.com/office/drawing/2014/main" id="{0E81AD96-C9D7-8B0F-AB97-94BF8BD55580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61" name="Google Shape;1261;p57">
                <a:extLst>
                  <a:ext uri="{FF2B5EF4-FFF2-40B4-BE49-F238E27FC236}">
                    <a16:creationId xmlns:a16="http://schemas.microsoft.com/office/drawing/2014/main" id="{CEA5628A-5EC1-2922-1882-12C0510AF274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2" name="Google Shape;1262;p57">
              <a:extLst>
                <a:ext uri="{FF2B5EF4-FFF2-40B4-BE49-F238E27FC236}">
                  <a16:creationId xmlns:a16="http://schemas.microsoft.com/office/drawing/2014/main" id="{71FA51B5-4659-70CD-87B5-EF136DF971BA}"/>
                </a:ext>
              </a:extLst>
            </p:cNvPr>
            <p:cNvGrpSpPr/>
            <p:nvPr/>
          </p:nvGrpSpPr>
          <p:grpSpPr>
            <a:xfrm>
              <a:off x="5692111" y="3386689"/>
              <a:ext cx="520279" cy="537841"/>
              <a:chOff x="3765350" y="2500900"/>
              <a:chExt cx="173600" cy="187925"/>
            </a:xfrm>
          </p:grpSpPr>
          <p:sp>
            <p:nvSpPr>
              <p:cNvPr id="1263" name="Google Shape;1263;p57">
                <a:extLst>
                  <a:ext uri="{FF2B5EF4-FFF2-40B4-BE49-F238E27FC236}">
                    <a16:creationId xmlns:a16="http://schemas.microsoft.com/office/drawing/2014/main" id="{2A165979-2163-042A-0005-0D064A393E18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64" name="Google Shape;1264;p57">
                <a:extLst>
                  <a:ext uri="{FF2B5EF4-FFF2-40B4-BE49-F238E27FC236}">
                    <a16:creationId xmlns:a16="http://schemas.microsoft.com/office/drawing/2014/main" id="{081129C1-4535-AB3D-8131-C39282BA9C36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7">
                <a:extLst>
                  <a:ext uri="{FF2B5EF4-FFF2-40B4-BE49-F238E27FC236}">
                    <a16:creationId xmlns:a16="http://schemas.microsoft.com/office/drawing/2014/main" id="{97E04751-419E-BA28-EE0A-1F1856B6C264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7">
                <a:extLst>
                  <a:ext uri="{FF2B5EF4-FFF2-40B4-BE49-F238E27FC236}">
                    <a16:creationId xmlns:a16="http://schemas.microsoft.com/office/drawing/2014/main" id="{2D452FDB-9888-3257-1C8A-988D3C3EB566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7">
                <a:extLst>
                  <a:ext uri="{FF2B5EF4-FFF2-40B4-BE49-F238E27FC236}">
                    <a16:creationId xmlns:a16="http://schemas.microsoft.com/office/drawing/2014/main" id="{A6394598-0224-8EAF-B0D8-D7D3F92B413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7">
                <a:extLst>
                  <a:ext uri="{FF2B5EF4-FFF2-40B4-BE49-F238E27FC236}">
                    <a16:creationId xmlns:a16="http://schemas.microsoft.com/office/drawing/2014/main" id="{F39D8B45-5E13-8A59-FEFB-247ADB7D0499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9" name="Google Shape;1269;p57">
              <a:extLst>
                <a:ext uri="{FF2B5EF4-FFF2-40B4-BE49-F238E27FC236}">
                  <a16:creationId xmlns:a16="http://schemas.microsoft.com/office/drawing/2014/main" id="{B5A6AEBF-1105-BAB5-1142-283FF2512004}"/>
                </a:ext>
              </a:extLst>
            </p:cNvPr>
            <p:cNvGrpSpPr/>
            <p:nvPr/>
          </p:nvGrpSpPr>
          <p:grpSpPr>
            <a:xfrm>
              <a:off x="5647531" y="3332168"/>
              <a:ext cx="255120" cy="148252"/>
              <a:chOff x="3750475" y="2481850"/>
              <a:chExt cx="85125" cy="51800"/>
            </a:xfrm>
          </p:grpSpPr>
          <p:sp>
            <p:nvSpPr>
              <p:cNvPr id="1270" name="Google Shape;1270;p57">
                <a:extLst>
                  <a:ext uri="{FF2B5EF4-FFF2-40B4-BE49-F238E27FC236}">
                    <a16:creationId xmlns:a16="http://schemas.microsoft.com/office/drawing/2014/main" id="{13EAD0C9-AD71-2836-6709-43AF19CC2B2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7">
                <a:extLst>
                  <a:ext uri="{FF2B5EF4-FFF2-40B4-BE49-F238E27FC236}">
                    <a16:creationId xmlns:a16="http://schemas.microsoft.com/office/drawing/2014/main" id="{7101557D-01DB-99C6-C48A-AC7A01BED364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</p:grpSp>
        <p:grpSp>
          <p:nvGrpSpPr>
            <p:cNvPr id="1272" name="Google Shape;1272;p57">
              <a:extLst>
                <a:ext uri="{FF2B5EF4-FFF2-40B4-BE49-F238E27FC236}">
                  <a16:creationId xmlns:a16="http://schemas.microsoft.com/office/drawing/2014/main" id="{3F3A7A08-46B8-E0A4-CFE8-02490266511B}"/>
                </a:ext>
              </a:extLst>
            </p:cNvPr>
            <p:cNvGrpSpPr/>
            <p:nvPr/>
          </p:nvGrpSpPr>
          <p:grpSpPr>
            <a:xfrm>
              <a:off x="5278001" y="3190785"/>
              <a:ext cx="515784" cy="483893"/>
              <a:chOff x="3627175" y="2432450"/>
              <a:chExt cx="172100" cy="169075"/>
            </a:xfrm>
          </p:grpSpPr>
          <p:sp>
            <p:nvSpPr>
              <p:cNvPr id="1273" name="Google Shape;1273;p57">
                <a:extLst>
                  <a:ext uri="{FF2B5EF4-FFF2-40B4-BE49-F238E27FC236}">
                    <a16:creationId xmlns:a16="http://schemas.microsoft.com/office/drawing/2014/main" id="{352DCF49-F763-F9E8-DFE9-996A235C2A5D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7">
                <a:extLst>
                  <a:ext uri="{FF2B5EF4-FFF2-40B4-BE49-F238E27FC236}">
                    <a16:creationId xmlns:a16="http://schemas.microsoft.com/office/drawing/2014/main" id="{7C1B1DDD-DEF0-BDEF-0F1D-949392BD648C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75" name="Google Shape;1275;p57">
                <a:extLst>
                  <a:ext uri="{FF2B5EF4-FFF2-40B4-BE49-F238E27FC236}">
                    <a16:creationId xmlns:a16="http://schemas.microsoft.com/office/drawing/2014/main" id="{B5F72C12-0114-9725-E69A-012CE62E1459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</p:grpSp>
        <p:grpSp>
          <p:nvGrpSpPr>
            <p:cNvPr id="1276" name="Google Shape;1276;p57">
              <a:extLst>
                <a:ext uri="{FF2B5EF4-FFF2-40B4-BE49-F238E27FC236}">
                  <a16:creationId xmlns:a16="http://schemas.microsoft.com/office/drawing/2014/main" id="{5F7FCDC0-4B01-8940-6208-42734D83C0CC}"/>
                </a:ext>
              </a:extLst>
            </p:cNvPr>
            <p:cNvGrpSpPr/>
            <p:nvPr/>
          </p:nvGrpSpPr>
          <p:grpSpPr>
            <a:xfrm>
              <a:off x="5081281" y="3628671"/>
              <a:ext cx="184432" cy="283466"/>
              <a:chOff x="3561536" y="2585450"/>
              <a:chExt cx="61539" cy="99045"/>
            </a:xfrm>
          </p:grpSpPr>
          <p:sp>
            <p:nvSpPr>
              <p:cNvPr id="1277" name="Google Shape;1277;p57">
                <a:extLst>
                  <a:ext uri="{FF2B5EF4-FFF2-40B4-BE49-F238E27FC236}">
                    <a16:creationId xmlns:a16="http://schemas.microsoft.com/office/drawing/2014/main" id="{D94FD654-A690-011A-1FE5-001BA4F372BF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7">
                <a:extLst>
                  <a:ext uri="{FF2B5EF4-FFF2-40B4-BE49-F238E27FC236}">
                    <a16:creationId xmlns:a16="http://schemas.microsoft.com/office/drawing/2014/main" id="{F5CA6C93-3ABE-CCE2-E6FB-6EFD0E1F8E9B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</p:grpSp>
        <p:grpSp>
          <p:nvGrpSpPr>
            <p:cNvPr id="1279" name="Google Shape;1279;p57">
              <a:extLst>
                <a:ext uri="{FF2B5EF4-FFF2-40B4-BE49-F238E27FC236}">
                  <a16:creationId xmlns:a16="http://schemas.microsoft.com/office/drawing/2014/main" id="{3BE70584-F7E2-6CDC-2453-E9830F95762E}"/>
                </a:ext>
              </a:extLst>
            </p:cNvPr>
            <p:cNvGrpSpPr/>
            <p:nvPr/>
          </p:nvGrpSpPr>
          <p:grpSpPr>
            <a:xfrm>
              <a:off x="6114613" y="1908752"/>
              <a:ext cx="467757" cy="752205"/>
              <a:chOff x="3906325" y="1984500"/>
              <a:chExt cx="156075" cy="262825"/>
            </a:xfrm>
          </p:grpSpPr>
          <p:sp>
            <p:nvSpPr>
              <p:cNvPr id="1280" name="Google Shape;1280;p57">
                <a:extLst>
                  <a:ext uri="{FF2B5EF4-FFF2-40B4-BE49-F238E27FC236}">
                    <a16:creationId xmlns:a16="http://schemas.microsoft.com/office/drawing/2014/main" id="{687DD502-77E7-330C-7001-A25A4F50B558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81" name="Google Shape;1281;p57">
                <a:extLst>
                  <a:ext uri="{FF2B5EF4-FFF2-40B4-BE49-F238E27FC236}">
                    <a16:creationId xmlns:a16="http://schemas.microsoft.com/office/drawing/2014/main" id="{4FD16673-2AC0-060F-D1E4-B2393F940F20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2" name="Google Shape;1282;p57">
              <a:extLst>
                <a:ext uri="{FF2B5EF4-FFF2-40B4-BE49-F238E27FC236}">
                  <a16:creationId xmlns:a16="http://schemas.microsoft.com/office/drawing/2014/main" id="{DE6F604E-1E4F-FE76-1345-5CE35B07DFD5}"/>
                </a:ext>
              </a:extLst>
            </p:cNvPr>
            <p:cNvSpPr/>
            <p:nvPr/>
          </p:nvSpPr>
          <p:spPr>
            <a:xfrm>
              <a:off x="1190685" y="2951835"/>
              <a:ext cx="138190" cy="166263"/>
            </a:xfrm>
            <a:custGeom>
              <a:avLst/>
              <a:gdLst/>
              <a:ahLst/>
              <a:cxnLst/>
              <a:rect l="l" t="t" r="r" b="b"/>
              <a:pathLst>
                <a:path w="2093" h="2637" extrusionOk="0">
                  <a:moveTo>
                    <a:pt x="210" y="0"/>
                  </a:moveTo>
                  <a:lnTo>
                    <a:pt x="189" y="63"/>
                  </a:lnTo>
                  <a:lnTo>
                    <a:pt x="1" y="21"/>
                  </a:lnTo>
                  <a:lnTo>
                    <a:pt x="63" y="188"/>
                  </a:lnTo>
                  <a:lnTo>
                    <a:pt x="105" y="209"/>
                  </a:lnTo>
                  <a:lnTo>
                    <a:pt x="168" y="335"/>
                  </a:lnTo>
                  <a:lnTo>
                    <a:pt x="440" y="377"/>
                  </a:lnTo>
                  <a:lnTo>
                    <a:pt x="314" y="439"/>
                  </a:lnTo>
                  <a:lnTo>
                    <a:pt x="189" y="439"/>
                  </a:lnTo>
                  <a:lnTo>
                    <a:pt x="105" y="544"/>
                  </a:lnTo>
                  <a:lnTo>
                    <a:pt x="168" y="607"/>
                  </a:lnTo>
                  <a:lnTo>
                    <a:pt x="105" y="732"/>
                  </a:lnTo>
                  <a:lnTo>
                    <a:pt x="126" y="774"/>
                  </a:lnTo>
                  <a:lnTo>
                    <a:pt x="273" y="732"/>
                  </a:lnTo>
                  <a:lnTo>
                    <a:pt x="293" y="837"/>
                  </a:lnTo>
                  <a:lnTo>
                    <a:pt x="419" y="837"/>
                  </a:lnTo>
                  <a:lnTo>
                    <a:pt x="419" y="942"/>
                  </a:lnTo>
                  <a:lnTo>
                    <a:pt x="524" y="1025"/>
                  </a:lnTo>
                  <a:lnTo>
                    <a:pt x="649" y="963"/>
                  </a:lnTo>
                  <a:lnTo>
                    <a:pt x="503" y="1130"/>
                  </a:lnTo>
                  <a:lnTo>
                    <a:pt x="545" y="1276"/>
                  </a:lnTo>
                  <a:lnTo>
                    <a:pt x="649" y="1255"/>
                  </a:lnTo>
                  <a:lnTo>
                    <a:pt x="649" y="1151"/>
                  </a:lnTo>
                  <a:lnTo>
                    <a:pt x="817" y="1109"/>
                  </a:lnTo>
                  <a:lnTo>
                    <a:pt x="817" y="1109"/>
                  </a:lnTo>
                  <a:lnTo>
                    <a:pt x="754" y="1235"/>
                  </a:lnTo>
                  <a:lnTo>
                    <a:pt x="691" y="1339"/>
                  </a:lnTo>
                  <a:lnTo>
                    <a:pt x="691" y="1423"/>
                  </a:lnTo>
                  <a:lnTo>
                    <a:pt x="733" y="1423"/>
                  </a:lnTo>
                  <a:lnTo>
                    <a:pt x="796" y="1548"/>
                  </a:lnTo>
                  <a:lnTo>
                    <a:pt x="963" y="1528"/>
                  </a:lnTo>
                  <a:lnTo>
                    <a:pt x="963" y="1632"/>
                  </a:lnTo>
                  <a:lnTo>
                    <a:pt x="1047" y="1632"/>
                  </a:lnTo>
                  <a:lnTo>
                    <a:pt x="1068" y="1737"/>
                  </a:lnTo>
                  <a:lnTo>
                    <a:pt x="1047" y="1820"/>
                  </a:lnTo>
                  <a:lnTo>
                    <a:pt x="1172" y="1967"/>
                  </a:lnTo>
                  <a:lnTo>
                    <a:pt x="1256" y="1883"/>
                  </a:lnTo>
                  <a:lnTo>
                    <a:pt x="1319" y="1946"/>
                  </a:lnTo>
                  <a:lnTo>
                    <a:pt x="1423" y="1946"/>
                  </a:lnTo>
                  <a:lnTo>
                    <a:pt x="1256" y="2113"/>
                  </a:lnTo>
                  <a:lnTo>
                    <a:pt x="1465" y="2323"/>
                  </a:lnTo>
                  <a:lnTo>
                    <a:pt x="1549" y="2364"/>
                  </a:lnTo>
                  <a:lnTo>
                    <a:pt x="1591" y="2427"/>
                  </a:lnTo>
                  <a:lnTo>
                    <a:pt x="1946" y="2636"/>
                  </a:lnTo>
                  <a:lnTo>
                    <a:pt x="1988" y="2595"/>
                  </a:lnTo>
                  <a:lnTo>
                    <a:pt x="2093" y="2616"/>
                  </a:lnTo>
                  <a:lnTo>
                    <a:pt x="2009" y="2302"/>
                  </a:lnTo>
                  <a:lnTo>
                    <a:pt x="2051" y="2176"/>
                  </a:lnTo>
                  <a:lnTo>
                    <a:pt x="2009" y="2072"/>
                  </a:lnTo>
                  <a:lnTo>
                    <a:pt x="2009" y="1820"/>
                  </a:lnTo>
                  <a:lnTo>
                    <a:pt x="1946" y="1695"/>
                  </a:lnTo>
                  <a:lnTo>
                    <a:pt x="1674" y="1548"/>
                  </a:lnTo>
                  <a:lnTo>
                    <a:pt x="1653" y="1214"/>
                  </a:lnTo>
                  <a:lnTo>
                    <a:pt x="1528" y="1004"/>
                  </a:lnTo>
                  <a:lnTo>
                    <a:pt x="1486" y="774"/>
                  </a:lnTo>
                  <a:lnTo>
                    <a:pt x="1444" y="732"/>
                  </a:lnTo>
                  <a:lnTo>
                    <a:pt x="1319" y="711"/>
                  </a:lnTo>
                  <a:lnTo>
                    <a:pt x="1130" y="607"/>
                  </a:lnTo>
                  <a:lnTo>
                    <a:pt x="1005" y="607"/>
                  </a:lnTo>
                  <a:lnTo>
                    <a:pt x="858" y="544"/>
                  </a:lnTo>
                  <a:lnTo>
                    <a:pt x="817" y="439"/>
                  </a:lnTo>
                  <a:lnTo>
                    <a:pt x="628" y="377"/>
                  </a:lnTo>
                  <a:lnTo>
                    <a:pt x="545" y="251"/>
                  </a:lnTo>
                  <a:lnTo>
                    <a:pt x="524" y="167"/>
                  </a:lnTo>
                  <a:lnTo>
                    <a:pt x="398" y="167"/>
                  </a:lnTo>
                  <a:lnTo>
                    <a:pt x="314" y="2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7">
              <a:extLst>
                <a:ext uri="{FF2B5EF4-FFF2-40B4-BE49-F238E27FC236}">
                  <a16:creationId xmlns:a16="http://schemas.microsoft.com/office/drawing/2014/main" id="{8CDF262D-64EA-7FD2-91DC-080DD5B568FB}"/>
                </a:ext>
              </a:extLst>
            </p:cNvPr>
            <p:cNvSpPr/>
            <p:nvPr/>
          </p:nvSpPr>
          <p:spPr>
            <a:xfrm>
              <a:off x="2679917" y="1822538"/>
              <a:ext cx="127164" cy="122758"/>
            </a:xfrm>
            <a:custGeom>
              <a:avLst/>
              <a:gdLst/>
              <a:ahLst/>
              <a:cxnLst/>
              <a:rect l="l" t="t" r="r" b="b"/>
              <a:pathLst>
                <a:path w="1926" h="1947" extrusionOk="0">
                  <a:moveTo>
                    <a:pt x="1402" y="0"/>
                  </a:moveTo>
                  <a:lnTo>
                    <a:pt x="1256" y="21"/>
                  </a:lnTo>
                  <a:lnTo>
                    <a:pt x="1067" y="189"/>
                  </a:lnTo>
                  <a:lnTo>
                    <a:pt x="984" y="356"/>
                  </a:lnTo>
                  <a:lnTo>
                    <a:pt x="1046" y="544"/>
                  </a:lnTo>
                  <a:lnTo>
                    <a:pt x="942" y="524"/>
                  </a:lnTo>
                  <a:lnTo>
                    <a:pt x="900" y="356"/>
                  </a:lnTo>
                  <a:lnTo>
                    <a:pt x="858" y="356"/>
                  </a:lnTo>
                  <a:lnTo>
                    <a:pt x="837" y="503"/>
                  </a:lnTo>
                  <a:lnTo>
                    <a:pt x="753" y="503"/>
                  </a:lnTo>
                  <a:lnTo>
                    <a:pt x="795" y="607"/>
                  </a:lnTo>
                  <a:lnTo>
                    <a:pt x="753" y="712"/>
                  </a:lnTo>
                  <a:lnTo>
                    <a:pt x="649" y="712"/>
                  </a:lnTo>
                  <a:lnTo>
                    <a:pt x="586" y="816"/>
                  </a:lnTo>
                  <a:lnTo>
                    <a:pt x="419" y="775"/>
                  </a:lnTo>
                  <a:lnTo>
                    <a:pt x="335" y="837"/>
                  </a:lnTo>
                  <a:lnTo>
                    <a:pt x="251" y="816"/>
                  </a:lnTo>
                  <a:lnTo>
                    <a:pt x="0" y="963"/>
                  </a:lnTo>
                  <a:lnTo>
                    <a:pt x="21" y="1088"/>
                  </a:lnTo>
                  <a:lnTo>
                    <a:pt x="147" y="1235"/>
                  </a:lnTo>
                  <a:lnTo>
                    <a:pt x="230" y="1172"/>
                  </a:lnTo>
                  <a:lnTo>
                    <a:pt x="209" y="1088"/>
                  </a:lnTo>
                  <a:lnTo>
                    <a:pt x="251" y="1026"/>
                  </a:lnTo>
                  <a:lnTo>
                    <a:pt x="356" y="1130"/>
                  </a:lnTo>
                  <a:lnTo>
                    <a:pt x="314" y="1277"/>
                  </a:lnTo>
                  <a:lnTo>
                    <a:pt x="440" y="1381"/>
                  </a:lnTo>
                  <a:lnTo>
                    <a:pt x="523" y="1256"/>
                  </a:lnTo>
                  <a:lnTo>
                    <a:pt x="544" y="1340"/>
                  </a:lnTo>
                  <a:lnTo>
                    <a:pt x="523" y="1423"/>
                  </a:lnTo>
                  <a:lnTo>
                    <a:pt x="649" y="1591"/>
                  </a:lnTo>
                  <a:lnTo>
                    <a:pt x="753" y="1612"/>
                  </a:lnTo>
                  <a:lnTo>
                    <a:pt x="795" y="1779"/>
                  </a:lnTo>
                  <a:lnTo>
                    <a:pt x="879" y="1863"/>
                  </a:lnTo>
                  <a:lnTo>
                    <a:pt x="963" y="1716"/>
                  </a:lnTo>
                  <a:lnTo>
                    <a:pt x="984" y="1821"/>
                  </a:lnTo>
                  <a:lnTo>
                    <a:pt x="1109" y="1946"/>
                  </a:lnTo>
                  <a:lnTo>
                    <a:pt x="1214" y="1925"/>
                  </a:lnTo>
                  <a:lnTo>
                    <a:pt x="1318" y="1925"/>
                  </a:lnTo>
                  <a:lnTo>
                    <a:pt x="1423" y="1821"/>
                  </a:lnTo>
                  <a:lnTo>
                    <a:pt x="1507" y="1800"/>
                  </a:lnTo>
                  <a:lnTo>
                    <a:pt x="1632" y="1695"/>
                  </a:lnTo>
                  <a:lnTo>
                    <a:pt x="1695" y="1800"/>
                  </a:lnTo>
                  <a:lnTo>
                    <a:pt x="1737" y="1758"/>
                  </a:lnTo>
                  <a:lnTo>
                    <a:pt x="1925" y="1653"/>
                  </a:lnTo>
                  <a:lnTo>
                    <a:pt x="1925" y="1549"/>
                  </a:lnTo>
                  <a:lnTo>
                    <a:pt x="1800" y="1591"/>
                  </a:lnTo>
                  <a:lnTo>
                    <a:pt x="1716" y="1507"/>
                  </a:lnTo>
                  <a:lnTo>
                    <a:pt x="1841" y="1277"/>
                  </a:lnTo>
                  <a:lnTo>
                    <a:pt x="1883" y="1151"/>
                  </a:lnTo>
                  <a:lnTo>
                    <a:pt x="1737" y="1235"/>
                  </a:lnTo>
                  <a:lnTo>
                    <a:pt x="1674" y="1402"/>
                  </a:lnTo>
                  <a:lnTo>
                    <a:pt x="1674" y="1277"/>
                  </a:lnTo>
                  <a:lnTo>
                    <a:pt x="1737" y="1026"/>
                  </a:lnTo>
                  <a:lnTo>
                    <a:pt x="1695" y="649"/>
                  </a:lnTo>
                  <a:lnTo>
                    <a:pt x="1528" y="544"/>
                  </a:lnTo>
                  <a:lnTo>
                    <a:pt x="1528" y="419"/>
                  </a:lnTo>
                  <a:lnTo>
                    <a:pt x="1423" y="419"/>
                  </a:lnTo>
                  <a:lnTo>
                    <a:pt x="1360" y="524"/>
                  </a:lnTo>
                  <a:lnTo>
                    <a:pt x="1360" y="398"/>
                  </a:lnTo>
                  <a:lnTo>
                    <a:pt x="1423" y="314"/>
                  </a:lnTo>
                  <a:lnTo>
                    <a:pt x="1381" y="210"/>
                  </a:lnTo>
                  <a:lnTo>
                    <a:pt x="1402" y="105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7">
              <a:extLst>
                <a:ext uri="{FF2B5EF4-FFF2-40B4-BE49-F238E27FC236}">
                  <a16:creationId xmlns:a16="http://schemas.microsoft.com/office/drawing/2014/main" id="{CD714D3E-BCA7-5061-6B6A-FCE7EE4F5C82}"/>
                </a:ext>
              </a:extLst>
            </p:cNvPr>
            <p:cNvSpPr/>
            <p:nvPr/>
          </p:nvSpPr>
          <p:spPr>
            <a:xfrm>
              <a:off x="3612371" y="3124656"/>
              <a:ext cx="241850" cy="249363"/>
            </a:xfrm>
            <a:custGeom>
              <a:avLst/>
              <a:gdLst/>
              <a:ahLst/>
              <a:cxnLst/>
              <a:rect l="l" t="t" r="r" b="b"/>
              <a:pathLst>
                <a:path w="3663" h="3955" extrusionOk="0">
                  <a:moveTo>
                    <a:pt x="2909" y="2155"/>
                  </a:moveTo>
                  <a:lnTo>
                    <a:pt x="2872" y="2165"/>
                  </a:lnTo>
                  <a:lnTo>
                    <a:pt x="2872" y="2165"/>
                  </a:lnTo>
                  <a:lnTo>
                    <a:pt x="2878" y="2166"/>
                  </a:lnTo>
                  <a:lnTo>
                    <a:pt x="2878" y="2166"/>
                  </a:lnTo>
                  <a:lnTo>
                    <a:pt x="2930" y="2155"/>
                  </a:lnTo>
                  <a:close/>
                  <a:moveTo>
                    <a:pt x="2323" y="0"/>
                  </a:moveTo>
                  <a:lnTo>
                    <a:pt x="2260" y="42"/>
                  </a:lnTo>
                  <a:lnTo>
                    <a:pt x="2219" y="84"/>
                  </a:lnTo>
                  <a:lnTo>
                    <a:pt x="2135" y="84"/>
                  </a:lnTo>
                  <a:lnTo>
                    <a:pt x="2072" y="147"/>
                  </a:lnTo>
                  <a:lnTo>
                    <a:pt x="2009" y="188"/>
                  </a:lnTo>
                  <a:lnTo>
                    <a:pt x="1905" y="188"/>
                  </a:lnTo>
                  <a:lnTo>
                    <a:pt x="1779" y="293"/>
                  </a:lnTo>
                  <a:lnTo>
                    <a:pt x="1675" y="377"/>
                  </a:lnTo>
                  <a:lnTo>
                    <a:pt x="1675" y="460"/>
                  </a:lnTo>
                  <a:lnTo>
                    <a:pt x="1612" y="460"/>
                  </a:lnTo>
                  <a:lnTo>
                    <a:pt x="1570" y="419"/>
                  </a:lnTo>
                  <a:lnTo>
                    <a:pt x="1570" y="460"/>
                  </a:lnTo>
                  <a:lnTo>
                    <a:pt x="1591" y="481"/>
                  </a:lnTo>
                  <a:lnTo>
                    <a:pt x="1591" y="523"/>
                  </a:lnTo>
                  <a:lnTo>
                    <a:pt x="1528" y="586"/>
                  </a:lnTo>
                  <a:lnTo>
                    <a:pt x="1423" y="670"/>
                  </a:lnTo>
                  <a:lnTo>
                    <a:pt x="1382" y="691"/>
                  </a:lnTo>
                  <a:lnTo>
                    <a:pt x="1402" y="711"/>
                  </a:lnTo>
                  <a:lnTo>
                    <a:pt x="1382" y="774"/>
                  </a:lnTo>
                  <a:lnTo>
                    <a:pt x="1319" y="774"/>
                  </a:lnTo>
                  <a:lnTo>
                    <a:pt x="1319" y="816"/>
                  </a:lnTo>
                  <a:lnTo>
                    <a:pt x="1382" y="837"/>
                  </a:lnTo>
                  <a:lnTo>
                    <a:pt x="1319" y="879"/>
                  </a:lnTo>
                  <a:lnTo>
                    <a:pt x="1256" y="879"/>
                  </a:lnTo>
                  <a:lnTo>
                    <a:pt x="1193" y="942"/>
                  </a:lnTo>
                  <a:lnTo>
                    <a:pt x="1193" y="1004"/>
                  </a:lnTo>
                  <a:lnTo>
                    <a:pt x="1214" y="1004"/>
                  </a:lnTo>
                  <a:lnTo>
                    <a:pt x="1256" y="1025"/>
                  </a:lnTo>
                  <a:lnTo>
                    <a:pt x="1193" y="1046"/>
                  </a:lnTo>
                  <a:lnTo>
                    <a:pt x="1151" y="1046"/>
                  </a:lnTo>
                  <a:lnTo>
                    <a:pt x="1089" y="1151"/>
                  </a:lnTo>
                  <a:lnTo>
                    <a:pt x="1068" y="1214"/>
                  </a:lnTo>
                  <a:lnTo>
                    <a:pt x="942" y="1402"/>
                  </a:lnTo>
                  <a:lnTo>
                    <a:pt x="942" y="1444"/>
                  </a:lnTo>
                  <a:lnTo>
                    <a:pt x="984" y="1507"/>
                  </a:lnTo>
                  <a:lnTo>
                    <a:pt x="984" y="1548"/>
                  </a:lnTo>
                  <a:lnTo>
                    <a:pt x="963" y="1548"/>
                  </a:lnTo>
                  <a:lnTo>
                    <a:pt x="942" y="1527"/>
                  </a:lnTo>
                  <a:lnTo>
                    <a:pt x="900" y="1527"/>
                  </a:lnTo>
                  <a:lnTo>
                    <a:pt x="796" y="1569"/>
                  </a:lnTo>
                  <a:lnTo>
                    <a:pt x="754" y="1653"/>
                  </a:lnTo>
                  <a:lnTo>
                    <a:pt x="754" y="1716"/>
                  </a:lnTo>
                  <a:lnTo>
                    <a:pt x="796" y="1716"/>
                  </a:lnTo>
                  <a:lnTo>
                    <a:pt x="858" y="1758"/>
                  </a:lnTo>
                  <a:lnTo>
                    <a:pt x="838" y="1779"/>
                  </a:lnTo>
                  <a:lnTo>
                    <a:pt x="838" y="1841"/>
                  </a:lnTo>
                  <a:lnTo>
                    <a:pt x="775" y="1883"/>
                  </a:lnTo>
                  <a:lnTo>
                    <a:pt x="649" y="1862"/>
                  </a:lnTo>
                  <a:lnTo>
                    <a:pt x="628" y="1883"/>
                  </a:lnTo>
                  <a:lnTo>
                    <a:pt x="628" y="1946"/>
                  </a:lnTo>
                  <a:lnTo>
                    <a:pt x="545" y="2030"/>
                  </a:lnTo>
                  <a:lnTo>
                    <a:pt x="482" y="2134"/>
                  </a:lnTo>
                  <a:lnTo>
                    <a:pt x="440" y="2197"/>
                  </a:lnTo>
                  <a:lnTo>
                    <a:pt x="419" y="2197"/>
                  </a:lnTo>
                  <a:lnTo>
                    <a:pt x="419" y="2134"/>
                  </a:lnTo>
                  <a:lnTo>
                    <a:pt x="377" y="2197"/>
                  </a:lnTo>
                  <a:lnTo>
                    <a:pt x="335" y="2134"/>
                  </a:lnTo>
                  <a:lnTo>
                    <a:pt x="356" y="2072"/>
                  </a:lnTo>
                  <a:lnTo>
                    <a:pt x="440" y="2030"/>
                  </a:lnTo>
                  <a:lnTo>
                    <a:pt x="461" y="1967"/>
                  </a:lnTo>
                  <a:lnTo>
                    <a:pt x="440" y="1988"/>
                  </a:lnTo>
                  <a:lnTo>
                    <a:pt x="356" y="2051"/>
                  </a:lnTo>
                  <a:lnTo>
                    <a:pt x="231" y="2134"/>
                  </a:lnTo>
                  <a:lnTo>
                    <a:pt x="168" y="2260"/>
                  </a:lnTo>
                  <a:lnTo>
                    <a:pt x="231" y="2260"/>
                  </a:lnTo>
                  <a:lnTo>
                    <a:pt x="314" y="2239"/>
                  </a:lnTo>
                  <a:lnTo>
                    <a:pt x="461" y="2197"/>
                  </a:lnTo>
                  <a:lnTo>
                    <a:pt x="586" y="2197"/>
                  </a:lnTo>
                  <a:lnTo>
                    <a:pt x="524" y="2281"/>
                  </a:lnTo>
                  <a:lnTo>
                    <a:pt x="419" y="2406"/>
                  </a:lnTo>
                  <a:lnTo>
                    <a:pt x="335" y="2511"/>
                  </a:lnTo>
                  <a:lnTo>
                    <a:pt x="210" y="2595"/>
                  </a:lnTo>
                  <a:lnTo>
                    <a:pt x="105" y="2699"/>
                  </a:lnTo>
                  <a:lnTo>
                    <a:pt x="22" y="2699"/>
                  </a:lnTo>
                  <a:lnTo>
                    <a:pt x="1" y="2762"/>
                  </a:lnTo>
                  <a:lnTo>
                    <a:pt x="22" y="2804"/>
                  </a:lnTo>
                  <a:lnTo>
                    <a:pt x="1" y="2888"/>
                  </a:lnTo>
                  <a:lnTo>
                    <a:pt x="22" y="2929"/>
                  </a:lnTo>
                  <a:lnTo>
                    <a:pt x="63" y="2929"/>
                  </a:lnTo>
                  <a:lnTo>
                    <a:pt x="168" y="2971"/>
                  </a:lnTo>
                  <a:lnTo>
                    <a:pt x="314" y="2929"/>
                  </a:lnTo>
                  <a:lnTo>
                    <a:pt x="377" y="2888"/>
                  </a:lnTo>
                  <a:lnTo>
                    <a:pt x="482" y="2888"/>
                  </a:lnTo>
                  <a:lnTo>
                    <a:pt x="566" y="2825"/>
                  </a:lnTo>
                  <a:lnTo>
                    <a:pt x="586" y="2783"/>
                  </a:lnTo>
                  <a:lnTo>
                    <a:pt x="586" y="2804"/>
                  </a:lnTo>
                  <a:lnTo>
                    <a:pt x="545" y="2888"/>
                  </a:lnTo>
                  <a:lnTo>
                    <a:pt x="670" y="2908"/>
                  </a:lnTo>
                  <a:lnTo>
                    <a:pt x="754" y="2888"/>
                  </a:lnTo>
                  <a:lnTo>
                    <a:pt x="796" y="2929"/>
                  </a:lnTo>
                  <a:lnTo>
                    <a:pt x="963" y="2929"/>
                  </a:lnTo>
                  <a:lnTo>
                    <a:pt x="1047" y="2908"/>
                  </a:lnTo>
                  <a:lnTo>
                    <a:pt x="1068" y="2971"/>
                  </a:lnTo>
                  <a:lnTo>
                    <a:pt x="1110" y="3013"/>
                  </a:lnTo>
                  <a:lnTo>
                    <a:pt x="1214" y="3013"/>
                  </a:lnTo>
                  <a:lnTo>
                    <a:pt x="1256" y="2992"/>
                  </a:lnTo>
                  <a:lnTo>
                    <a:pt x="1277" y="3013"/>
                  </a:lnTo>
                  <a:lnTo>
                    <a:pt x="1361" y="3013"/>
                  </a:lnTo>
                  <a:lnTo>
                    <a:pt x="1402" y="2992"/>
                  </a:lnTo>
                  <a:lnTo>
                    <a:pt x="1402" y="2950"/>
                  </a:lnTo>
                  <a:lnTo>
                    <a:pt x="1486" y="2950"/>
                  </a:lnTo>
                  <a:lnTo>
                    <a:pt x="1507" y="2992"/>
                  </a:lnTo>
                  <a:lnTo>
                    <a:pt x="1570" y="2992"/>
                  </a:lnTo>
                  <a:lnTo>
                    <a:pt x="1591" y="2929"/>
                  </a:lnTo>
                  <a:lnTo>
                    <a:pt x="1633" y="2929"/>
                  </a:lnTo>
                  <a:lnTo>
                    <a:pt x="1695" y="2971"/>
                  </a:lnTo>
                  <a:lnTo>
                    <a:pt x="1716" y="2908"/>
                  </a:lnTo>
                  <a:lnTo>
                    <a:pt x="1716" y="2867"/>
                  </a:lnTo>
                  <a:lnTo>
                    <a:pt x="1716" y="2783"/>
                  </a:lnTo>
                  <a:lnTo>
                    <a:pt x="1737" y="2804"/>
                  </a:lnTo>
                  <a:lnTo>
                    <a:pt x="1779" y="2762"/>
                  </a:lnTo>
                  <a:lnTo>
                    <a:pt x="1821" y="2762"/>
                  </a:lnTo>
                  <a:lnTo>
                    <a:pt x="1800" y="2783"/>
                  </a:lnTo>
                  <a:lnTo>
                    <a:pt x="1779" y="2888"/>
                  </a:lnTo>
                  <a:lnTo>
                    <a:pt x="1800" y="2908"/>
                  </a:lnTo>
                  <a:lnTo>
                    <a:pt x="1821" y="2867"/>
                  </a:lnTo>
                  <a:lnTo>
                    <a:pt x="1884" y="2783"/>
                  </a:lnTo>
                  <a:lnTo>
                    <a:pt x="1905" y="2783"/>
                  </a:lnTo>
                  <a:lnTo>
                    <a:pt x="1905" y="2867"/>
                  </a:lnTo>
                  <a:lnTo>
                    <a:pt x="1884" y="2908"/>
                  </a:lnTo>
                  <a:lnTo>
                    <a:pt x="1884" y="2971"/>
                  </a:lnTo>
                  <a:lnTo>
                    <a:pt x="1947" y="2929"/>
                  </a:lnTo>
                  <a:lnTo>
                    <a:pt x="1988" y="2929"/>
                  </a:lnTo>
                  <a:lnTo>
                    <a:pt x="1988" y="2971"/>
                  </a:lnTo>
                  <a:lnTo>
                    <a:pt x="1884" y="3034"/>
                  </a:lnTo>
                  <a:lnTo>
                    <a:pt x="1779" y="3097"/>
                  </a:lnTo>
                  <a:lnTo>
                    <a:pt x="1800" y="3118"/>
                  </a:lnTo>
                  <a:lnTo>
                    <a:pt x="1821" y="3097"/>
                  </a:lnTo>
                  <a:lnTo>
                    <a:pt x="1884" y="3097"/>
                  </a:lnTo>
                  <a:lnTo>
                    <a:pt x="1905" y="3118"/>
                  </a:lnTo>
                  <a:lnTo>
                    <a:pt x="1947" y="3118"/>
                  </a:lnTo>
                  <a:lnTo>
                    <a:pt x="1988" y="3139"/>
                  </a:lnTo>
                  <a:lnTo>
                    <a:pt x="2030" y="3118"/>
                  </a:lnTo>
                  <a:lnTo>
                    <a:pt x="2114" y="3097"/>
                  </a:lnTo>
                  <a:lnTo>
                    <a:pt x="2135" y="3013"/>
                  </a:lnTo>
                  <a:lnTo>
                    <a:pt x="2135" y="2971"/>
                  </a:lnTo>
                  <a:lnTo>
                    <a:pt x="2198" y="2992"/>
                  </a:lnTo>
                  <a:lnTo>
                    <a:pt x="2260" y="3013"/>
                  </a:lnTo>
                  <a:lnTo>
                    <a:pt x="2323" y="3076"/>
                  </a:lnTo>
                  <a:lnTo>
                    <a:pt x="2365" y="3034"/>
                  </a:lnTo>
                  <a:lnTo>
                    <a:pt x="2428" y="3013"/>
                  </a:lnTo>
                  <a:lnTo>
                    <a:pt x="2511" y="3013"/>
                  </a:lnTo>
                  <a:lnTo>
                    <a:pt x="2449" y="3076"/>
                  </a:lnTo>
                  <a:lnTo>
                    <a:pt x="2449" y="3097"/>
                  </a:lnTo>
                  <a:lnTo>
                    <a:pt x="2344" y="3139"/>
                  </a:lnTo>
                  <a:lnTo>
                    <a:pt x="2239" y="3139"/>
                  </a:lnTo>
                  <a:lnTo>
                    <a:pt x="2198" y="3201"/>
                  </a:lnTo>
                  <a:lnTo>
                    <a:pt x="2198" y="3243"/>
                  </a:lnTo>
                  <a:lnTo>
                    <a:pt x="2156" y="3285"/>
                  </a:lnTo>
                  <a:lnTo>
                    <a:pt x="2135" y="3327"/>
                  </a:lnTo>
                  <a:lnTo>
                    <a:pt x="2051" y="3327"/>
                  </a:lnTo>
                  <a:lnTo>
                    <a:pt x="2009" y="3348"/>
                  </a:lnTo>
                  <a:lnTo>
                    <a:pt x="1988" y="3411"/>
                  </a:lnTo>
                  <a:lnTo>
                    <a:pt x="1926" y="3432"/>
                  </a:lnTo>
                  <a:lnTo>
                    <a:pt x="1821" y="3452"/>
                  </a:lnTo>
                  <a:lnTo>
                    <a:pt x="1737" y="3515"/>
                  </a:lnTo>
                  <a:lnTo>
                    <a:pt x="1716" y="3557"/>
                  </a:lnTo>
                  <a:lnTo>
                    <a:pt x="1737" y="3599"/>
                  </a:lnTo>
                  <a:lnTo>
                    <a:pt x="1779" y="3620"/>
                  </a:lnTo>
                  <a:lnTo>
                    <a:pt x="1842" y="3620"/>
                  </a:lnTo>
                  <a:lnTo>
                    <a:pt x="1884" y="3557"/>
                  </a:lnTo>
                  <a:lnTo>
                    <a:pt x="1905" y="3536"/>
                  </a:lnTo>
                  <a:lnTo>
                    <a:pt x="1947" y="3536"/>
                  </a:lnTo>
                  <a:lnTo>
                    <a:pt x="1947" y="3599"/>
                  </a:lnTo>
                  <a:lnTo>
                    <a:pt x="1988" y="3620"/>
                  </a:lnTo>
                  <a:lnTo>
                    <a:pt x="2051" y="3599"/>
                  </a:lnTo>
                  <a:lnTo>
                    <a:pt x="2114" y="3536"/>
                  </a:lnTo>
                  <a:lnTo>
                    <a:pt x="2135" y="3494"/>
                  </a:lnTo>
                  <a:lnTo>
                    <a:pt x="2156" y="3494"/>
                  </a:lnTo>
                  <a:lnTo>
                    <a:pt x="2198" y="3432"/>
                  </a:lnTo>
                  <a:lnTo>
                    <a:pt x="2219" y="3348"/>
                  </a:lnTo>
                  <a:lnTo>
                    <a:pt x="2260" y="3327"/>
                  </a:lnTo>
                  <a:lnTo>
                    <a:pt x="2365" y="3222"/>
                  </a:lnTo>
                  <a:lnTo>
                    <a:pt x="2428" y="3201"/>
                  </a:lnTo>
                  <a:lnTo>
                    <a:pt x="2470" y="3222"/>
                  </a:lnTo>
                  <a:lnTo>
                    <a:pt x="2553" y="3222"/>
                  </a:lnTo>
                  <a:lnTo>
                    <a:pt x="2511" y="3285"/>
                  </a:lnTo>
                  <a:lnTo>
                    <a:pt x="2553" y="3285"/>
                  </a:lnTo>
                  <a:lnTo>
                    <a:pt x="2616" y="3243"/>
                  </a:lnTo>
                  <a:lnTo>
                    <a:pt x="2658" y="3118"/>
                  </a:lnTo>
                  <a:lnTo>
                    <a:pt x="2721" y="3013"/>
                  </a:lnTo>
                  <a:lnTo>
                    <a:pt x="2721" y="2908"/>
                  </a:lnTo>
                  <a:lnTo>
                    <a:pt x="2742" y="2888"/>
                  </a:lnTo>
                  <a:lnTo>
                    <a:pt x="2763" y="2888"/>
                  </a:lnTo>
                  <a:lnTo>
                    <a:pt x="2825" y="2929"/>
                  </a:lnTo>
                  <a:lnTo>
                    <a:pt x="2846" y="2929"/>
                  </a:lnTo>
                  <a:lnTo>
                    <a:pt x="2888" y="2971"/>
                  </a:lnTo>
                  <a:lnTo>
                    <a:pt x="2888" y="3076"/>
                  </a:lnTo>
                  <a:lnTo>
                    <a:pt x="2867" y="3139"/>
                  </a:lnTo>
                  <a:lnTo>
                    <a:pt x="2846" y="3222"/>
                  </a:lnTo>
                  <a:lnTo>
                    <a:pt x="2867" y="3285"/>
                  </a:lnTo>
                  <a:lnTo>
                    <a:pt x="2846" y="3327"/>
                  </a:lnTo>
                  <a:lnTo>
                    <a:pt x="2763" y="3411"/>
                  </a:lnTo>
                  <a:lnTo>
                    <a:pt x="2721" y="3557"/>
                  </a:lnTo>
                  <a:lnTo>
                    <a:pt x="2721" y="3641"/>
                  </a:lnTo>
                  <a:lnTo>
                    <a:pt x="2679" y="3662"/>
                  </a:lnTo>
                  <a:lnTo>
                    <a:pt x="2679" y="3745"/>
                  </a:lnTo>
                  <a:lnTo>
                    <a:pt x="2742" y="3766"/>
                  </a:lnTo>
                  <a:lnTo>
                    <a:pt x="2825" y="3724"/>
                  </a:lnTo>
                  <a:lnTo>
                    <a:pt x="2888" y="3557"/>
                  </a:lnTo>
                  <a:lnTo>
                    <a:pt x="2951" y="3557"/>
                  </a:lnTo>
                  <a:lnTo>
                    <a:pt x="3035" y="3452"/>
                  </a:lnTo>
                  <a:lnTo>
                    <a:pt x="3076" y="3411"/>
                  </a:lnTo>
                  <a:lnTo>
                    <a:pt x="3097" y="3432"/>
                  </a:lnTo>
                  <a:lnTo>
                    <a:pt x="3202" y="3432"/>
                  </a:lnTo>
                  <a:lnTo>
                    <a:pt x="3202" y="3494"/>
                  </a:lnTo>
                  <a:lnTo>
                    <a:pt x="3139" y="3515"/>
                  </a:lnTo>
                  <a:lnTo>
                    <a:pt x="3035" y="3620"/>
                  </a:lnTo>
                  <a:lnTo>
                    <a:pt x="3035" y="3704"/>
                  </a:lnTo>
                  <a:lnTo>
                    <a:pt x="2993" y="3766"/>
                  </a:lnTo>
                  <a:lnTo>
                    <a:pt x="3035" y="3808"/>
                  </a:lnTo>
                  <a:lnTo>
                    <a:pt x="3035" y="3913"/>
                  </a:lnTo>
                  <a:lnTo>
                    <a:pt x="3076" y="3955"/>
                  </a:lnTo>
                  <a:lnTo>
                    <a:pt x="3097" y="3871"/>
                  </a:lnTo>
                  <a:lnTo>
                    <a:pt x="3160" y="3829"/>
                  </a:lnTo>
                  <a:lnTo>
                    <a:pt x="3202" y="3829"/>
                  </a:lnTo>
                  <a:lnTo>
                    <a:pt x="3265" y="3913"/>
                  </a:lnTo>
                  <a:lnTo>
                    <a:pt x="3307" y="3934"/>
                  </a:lnTo>
                  <a:lnTo>
                    <a:pt x="3390" y="3871"/>
                  </a:lnTo>
                  <a:lnTo>
                    <a:pt x="3390" y="3829"/>
                  </a:lnTo>
                  <a:lnTo>
                    <a:pt x="3411" y="3829"/>
                  </a:lnTo>
                  <a:lnTo>
                    <a:pt x="3453" y="3766"/>
                  </a:lnTo>
                  <a:lnTo>
                    <a:pt x="3453" y="3704"/>
                  </a:lnTo>
                  <a:lnTo>
                    <a:pt x="3474" y="3704"/>
                  </a:lnTo>
                  <a:lnTo>
                    <a:pt x="3495" y="3641"/>
                  </a:lnTo>
                  <a:lnTo>
                    <a:pt x="3474" y="3599"/>
                  </a:lnTo>
                  <a:lnTo>
                    <a:pt x="3495" y="3494"/>
                  </a:lnTo>
                  <a:lnTo>
                    <a:pt x="3599" y="3348"/>
                  </a:lnTo>
                  <a:lnTo>
                    <a:pt x="3662" y="3243"/>
                  </a:lnTo>
                  <a:lnTo>
                    <a:pt x="3662" y="3097"/>
                  </a:lnTo>
                  <a:lnTo>
                    <a:pt x="3662" y="3034"/>
                  </a:lnTo>
                  <a:lnTo>
                    <a:pt x="3620" y="3034"/>
                  </a:lnTo>
                  <a:lnTo>
                    <a:pt x="3620" y="3097"/>
                  </a:lnTo>
                  <a:lnTo>
                    <a:pt x="3579" y="3180"/>
                  </a:lnTo>
                  <a:lnTo>
                    <a:pt x="3495" y="3222"/>
                  </a:lnTo>
                  <a:lnTo>
                    <a:pt x="3411" y="3306"/>
                  </a:lnTo>
                  <a:lnTo>
                    <a:pt x="3369" y="3327"/>
                  </a:lnTo>
                  <a:lnTo>
                    <a:pt x="3348" y="3243"/>
                  </a:lnTo>
                  <a:lnTo>
                    <a:pt x="3369" y="3180"/>
                  </a:lnTo>
                  <a:lnTo>
                    <a:pt x="3369" y="3097"/>
                  </a:lnTo>
                  <a:lnTo>
                    <a:pt x="3474" y="3013"/>
                  </a:lnTo>
                  <a:lnTo>
                    <a:pt x="3495" y="2971"/>
                  </a:lnTo>
                  <a:lnTo>
                    <a:pt x="3579" y="2888"/>
                  </a:lnTo>
                  <a:lnTo>
                    <a:pt x="3599" y="2888"/>
                  </a:lnTo>
                  <a:lnTo>
                    <a:pt x="3662" y="2867"/>
                  </a:lnTo>
                  <a:lnTo>
                    <a:pt x="3620" y="2804"/>
                  </a:lnTo>
                  <a:lnTo>
                    <a:pt x="3579" y="2867"/>
                  </a:lnTo>
                  <a:lnTo>
                    <a:pt x="3516" y="2867"/>
                  </a:lnTo>
                  <a:lnTo>
                    <a:pt x="3453" y="2888"/>
                  </a:lnTo>
                  <a:lnTo>
                    <a:pt x="3390" y="2888"/>
                  </a:lnTo>
                  <a:lnTo>
                    <a:pt x="3307" y="2929"/>
                  </a:lnTo>
                  <a:lnTo>
                    <a:pt x="3286" y="2992"/>
                  </a:lnTo>
                  <a:lnTo>
                    <a:pt x="3181" y="3076"/>
                  </a:lnTo>
                  <a:lnTo>
                    <a:pt x="3181" y="3118"/>
                  </a:lnTo>
                  <a:lnTo>
                    <a:pt x="3139" y="3180"/>
                  </a:lnTo>
                  <a:lnTo>
                    <a:pt x="3055" y="3097"/>
                  </a:lnTo>
                  <a:lnTo>
                    <a:pt x="3055" y="3034"/>
                  </a:lnTo>
                  <a:lnTo>
                    <a:pt x="3035" y="2971"/>
                  </a:lnTo>
                  <a:lnTo>
                    <a:pt x="3035" y="2888"/>
                  </a:lnTo>
                  <a:lnTo>
                    <a:pt x="3076" y="2929"/>
                  </a:lnTo>
                  <a:lnTo>
                    <a:pt x="3097" y="2929"/>
                  </a:lnTo>
                  <a:lnTo>
                    <a:pt x="3181" y="2825"/>
                  </a:lnTo>
                  <a:lnTo>
                    <a:pt x="3139" y="2825"/>
                  </a:lnTo>
                  <a:lnTo>
                    <a:pt x="3055" y="2804"/>
                  </a:lnTo>
                  <a:lnTo>
                    <a:pt x="3181" y="2804"/>
                  </a:lnTo>
                  <a:lnTo>
                    <a:pt x="3076" y="2783"/>
                  </a:lnTo>
                  <a:lnTo>
                    <a:pt x="3035" y="2720"/>
                  </a:lnTo>
                  <a:lnTo>
                    <a:pt x="3035" y="2678"/>
                  </a:lnTo>
                  <a:lnTo>
                    <a:pt x="3055" y="2657"/>
                  </a:lnTo>
                  <a:lnTo>
                    <a:pt x="3160" y="2657"/>
                  </a:lnTo>
                  <a:lnTo>
                    <a:pt x="3181" y="2616"/>
                  </a:lnTo>
                  <a:lnTo>
                    <a:pt x="3265" y="2553"/>
                  </a:lnTo>
                  <a:lnTo>
                    <a:pt x="3286" y="2448"/>
                  </a:lnTo>
                  <a:lnTo>
                    <a:pt x="3369" y="2448"/>
                  </a:lnTo>
                  <a:lnTo>
                    <a:pt x="3390" y="2469"/>
                  </a:lnTo>
                  <a:lnTo>
                    <a:pt x="3495" y="2406"/>
                  </a:lnTo>
                  <a:lnTo>
                    <a:pt x="3516" y="2344"/>
                  </a:lnTo>
                  <a:lnTo>
                    <a:pt x="3516" y="2260"/>
                  </a:lnTo>
                  <a:lnTo>
                    <a:pt x="3495" y="2197"/>
                  </a:lnTo>
                  <a:lnTo>
                    <a:pt x="3411" y="2281"/>
                  </a:lnTo>
                  <a:lnTo>
                    <a:pt x="3369" y="2302"/>
                  </a:lnTo>
                  <a:lnTo>
                    <a:pt x="3348" y="2281"/>
                  </a:lnTo>
                  <a:lnTo>
                    <a:pt x="3286" y="2281"/>
                  </a:lnTo>
                  <a:lnTo>
                    <a:pt x="3286" y="2344"/>
                  </a:lnTo>
                  <a:lnTo>
                    <a:pt x="3286" y="2406"/>
                  </a:lnTo>
                  <a:lnTo>
                    <a:pt x="3244" y="2448"/>
                  </a:lnTo>
                  <a:lnTo>
                    <a:pt x="3181" y="2448"/>
                  </a:lnTo>
                  <a:lnTo>
                    <a:pt x="3097" y="2490"/>
                  </a:lnTo>
                  <a:lnTo>
                    <a:pt x="3055" y="2511"/>
                  </a:lnTo>
                  <a:lnTo>
                    <a:pt x="3055" y="2574"/>
                  </a:lnTo>
                  <a:lnTo>
                    <a:pt x="2993" y="2595"/>
                  </a:lnTo>
                  <a:lnTo>
                    <a:pt x="3035" y="2553"/>
                  </a:lnTo>
                  <a:lnTo>
                    <a:pt x="3035" y="2469"/>
                  </a:lnTo>
                  <a:lnTo>
                    <a:pt x="2993" y="2490"/>
                  </a:lnTo>
                  <a:lnTo>
                    <a:pt x="2951" y="2490"/>
                  </a:lnTo>
                  <a:lnTo>
                    <a:pt x="2993" y="2469"/>
                  </a:lnTo>
                  <a:lnTo>
                    <a:pt x="3055" y="2406"/>
                  </a:lnTo>
                  <a:lnTo>
                    <a:pt x="3076" y="2385"/>
                  </a:lnTo>
                  <a:lnTo>
                    <a:pt x="3035" y="2364"/>
                  </a:lnTo>
                  <a:lnTo>
                    <a:pt x="3076" y="2302"/>
                  </a:lnTo>
                  <a:lnTo>
                    <a:pt x="3097" y="2239"/>
                  </a:lnTo>
                  <a:lnTo>
                    <a:pt x="3055" y="2197"/>
                  </a:lnTo>
                  <a:lnTo>
                    <a:pt x="2993" y="2260"/>
                  </a:lnTo>
                  <a:lnTo>
                    <a:pt x="3035" y="2197"/>
                  </a:lnTo>
                  <a:lnTo>
                    <a:pt x="3035" y="2155"/>
                  </a:lnTo>
                  <a:lnTo>
                    <a:pt x="2993" y="2155"/>
                  </a:lnTo>
                  <a:lnTo>
                    <a:pt x="2930" y="2176"/>
                  </a:lnTo>
                  <a:lnTo>
                    <a:pt x="2878" y="2166"/>
                  </a:lnTo>
                  <a:lnTo>
                    <a:pt x="2878" y="2166"/>
                  </a:lnTo>
                  <a:lnTo>
                    <a:pt x="2825" y="2176"/>
                  </a:lnTo>
                  <a:lnTo>
                    <a:pt x="2872" y="2165"/>
                  </a:lnTo>
                  <a:lnTo>
                    <a:pt x="2872" y="2165"/>
                  </a:lnTo>
                  <a:lnTo>
                    <a:pt x="2825" y="2155"/>
                  </a:lnTo>
                  <a:lnTo>
                    <a:pt x="2909" y="2155"/>
                  </a:lnTo>
                  <a:lnTo>
                    <a:pt x="2993" y="2113"/>
                  </a:lnTo>
                  <a:lnTo>
                    <a:pt x="3035" y="2072"/>
                  </a:lnTo>
                  <a:lnTo>
                    <a:pt x="3076" y="2072"/>
                  </a:lnTo>
                  <a:lnTo>
                    <a:pt x="3139" y="2051"/>
                  </a:lnTo>
                  <a:lnTo>
                    <a:pt x="3139" y="1967"/>
                  </a:lnTo>
                  <a:lnTo>
                    <a:pt x="3181" y="1904"/>
                  </a:lnTo>
                  <a:lnTo>
                    <a:pt x="3181" y="1862"/>
                  </a:lnTo>
                  <a:lnTo>
                    <a:pt x="3097" y="1800"/>
                  </a:lnTo>
                  <a:lnTo>
                    <a:pt x="2993" y="1716"/>
                  </a:lnTo>
                  <a:lnTo>
                    <a:pt x="2888" y="1716"/>
                  </a:lnTo>
                  <a:lnTo>
                    <a:pt x="2783" y="1737"/>
                  </a:lnTo>
                  <a:lnTo>
                    <a:pt x="2742" y="1737"/>
                  </a:lnTo>
                  <a:lnTo>
                    <a:pt x="2742" y="1779"/>
                  </a:lnTo>
                  <a:lnTo>
                    <a:pt x="2679" y="1862"/>
                  </a:lnTo>
                  <a:lnTo>
                    <a:pt x="2658" y="1946"/>
                  </a:lnTo>
                  <a:lnTo>
                    <a:pt x="2679" y="1841"/>
                  </a:lnTo>
                  <a:lnTo>
                    <a:pt x="2658" y="1820"/>
                  </a:lnTo>
                  <a:lnTo>
                    <a:pt x="2679" y="1758"/>
                  </a:lnTo>
                  <a:lnTo>
                    <a:pt x="2742" y="1674"/>
                  </a:lnTo>
                  <a:lnTo>
                    <a:pt x="2721" y="1674"/>
                  </a:lnTo>
                  <a:lnTo>
                    <a:pt x="2637" y="1737"/>
                  </a:lnTo>
                  <a:lnTo>
                    <a:pt x="2574" y="1779"/>
                  </a:lnTo>
                  <a:lnTo>
                    <a:pt x="2553" y="1862"/>
                  </a:lnTo>
                  <a:lnTo>
                    <a:pt x="2532" y="1841"/>
                  </a:lnTo>
                  <a:lnTo>
                    <a:pt x="2491" y="1862"/>
                  </a:lnTo>
                  <a:lnTo>
                    <a:pt x="2449" y="1883"/>
                  </a:lnTo>
                  <a:lnTo>
                    <a:pt x="2428" y="1862"/>
                  </a:lnTo>
                  <a:lnTo>
                    <a:pt x="2344" y="1925"/>
                  </a:lnTo>
                  <a:lnTo>
                    <a:pt x="2323" y="2030"/>
                  </a:lnTo>
                  <a:lnTo>
                    <a:pt x="2239" y="2072"/>
                  </a:lnTo>
                  <a:lnTo>
                    <a:pt x="2239" y="2072"/>
                  </a:lnTo>
                  <a:lnTo>
                    <a:pt x="2281" y="2030"/>
                  </a:lnTo>
                  <a:lnTo>
                    <a:pt x="2323" y="1883"/>
                  </a:lnTo>
                  <a:lnTo>
                    <a:pt x="2365" y="1779"/>
                  </a:lnTo>
                  <a:lnTo>
                    <a:pt x="2344" y="1758"/>
                  </a:lnTo>
                  <a:lnTo>
                    <a:pt x="2281" y="1779"/>
                  </a:lnTo>
                  <a:lnTo>
                    <a:pt x="2260" y="1841"/>
                  </a:lnTo>
                  <a:lnTo>
                    <a:pt x="2219" y="1883"/>
                  </a:lnTo>
                  <a:lnTo>
                    <a:pt x="2177" y="1841"/>
                  </a:lnTo>
                  <a:lnTo>
                    <a:pt x="2239" y="1779"/>
                  </a:lnTo>
                  <a:lnTo>
                    <a:pt x="2260" y="1737"/>
                  </a:lnTo>
                  <a:lnTo>
                    <a:pt x="2260" y="1716"/>
                  </a:lnTo>
                  <a:lnTo>
                    <a:pt x="2177" y="1737"/>
                  </a:lnTo>
                  <a:lnTo>
                    <a:pt x="2072" y="1820"/>
                  </a:lnTo>
                  <a:lnTo>
                    <a:pt x="2030" y="1820"/>
                  </a:lnTo>
                  <a:lnTo>
                    <a:pt x="2009" y="1737"/>
                  </a:lnTo>
                  <a:lnTo>
                    <a:pt x="1967" y="1737"/>
                  </a:lnTo>
                  <a:lnTo>
                    <a:pt x="1905" y="1820"/>
                  </a:lnTo>
                  <a:lnTo>
                    <a:pt x="1842" y="1820"/>
                  </a:lnTo>
                  <a:lnTo>
                    <a:pt x="1842" y="1779"/>
                  </a:lnTo>
                  <a:lnTo>
                    <a:pt x="1947" y="1737"/>
                  </a:lnTo>
                  <a:lnTo>
                    <a:pt x="2009" y="1632"/>
                  </a:lnTo>
                  <a:lnTo>
                    <a:pt x="2030" y="1548"/>
                  </a:lnTo>
                  <a:lnTo>
                    <a:pt x="1947" y="1548"/>
                  </a:lnTo>
                  <a:lnTo>
                    <a:pt x="1863" y="1611"/>
                  </a:lnTo>
                  <a:lnTo>
                    <a:pt x="1863" y="1611"/>
                  </a:lnTo>
                  <a:lnTo>
                    <a:pt x="1926" y="1527"/>
                  </a:lnTo>
                  <a:lnTo>
                    <a:pt x="2009" y="1444"/>
                  </a:lnTo>
                  <a:lnTo>
                    <a:pt x="2114" y="1444"/>
                  </a:lnTo>
                  <a:lnTo>
                    <a:pt x="2156" y="1423"/>
                  </a:lnTo>
                  <a:lnTo>
                    <a:pt x="2239" y="1381"/>
                  </a:lnTo>
                  <a:lnTo>
                    <a:pt x="2281" y="1339"/>
                  </a:lnTo>
                  <a:lnTo>
                    <a:pt x="2281" y="1276"/>
                  </a:lnTo>
                  <a:lnTo>
                    <a:pt x="2260" y="1318"/>
                  </a:lnTo>
                  <a:lnTo>
                    <a:pt x="2156" y="1339"/>
                  </a:lnTo>
                  <a:lnTo>
                    <a:pt x="2114" y="1318"/>
                  </a:lnTo>
                  <a:lnTo>
                    <a:pt x="2030" y="1235"/>
                  </a:lnTo>
                  <a:lnTo>
                    <a:pt x="1967" y="1235"/>
                  </a:lnTo>
                  <a:lnTo>
                    <a:pt x="1926" y="1255"/>
                  </a:lnTo>
                  <a:lnTo>
                    <a:pt x="1967" y="1151"/>
                  </a:lnTo>
                  <a:lnTo>
                    <a:pt x="2009" y="1130"/>
                  </a:lnTo>
                  <a:lnTo>
                    <a:pt x="2009" y="1109"/>
                  </a:lnTo>
                  <a:lnTo>
                    <a:pt x="1947" y="1130"/>
                  </a:lnTo>
                  <a:lnTo>
                    <a:pt x="1863" y="1193"/>
                  </a:lnTo>
                  <a:lnTo>
                    <a:pt x="1821" y="1255"/>
                  </a:lnTo>
                  <a:lnTo>
                    <a:pt x="1737" y="1339"/>
                  </a:lnTo>
                  <a:lnTo>
                    <a:pt x="1695" y="1360"/>
                  </a:lnTo>
                  <a:lnTo>
                    <a:pt x="1654" y="1423"/>
                  </a:lnTo>
                  <a:lnTo>
                    <a:pt x="1591" y="1465"/>
                  </a:lnTo>
                  <a:lnTo>
                    <a:pt x="1528" y="1548"/>
                  </a:lnTo>
                  <a:lnTo>
                    <a:pt x="1528" y="1444"/>
                  </a:lnTo>
                  <a:lnTo>
                    <a:pt x="1549" y="1360"/>
                  </a:lnTo>
                  <a:lnTo>
                    <a:pt x="1612" y="1297"/>
                  </a:lnTo>
                  <a:lnTo>
                    <a:pt x="1612" y="1235"/>
                  </a:lnTo>
                  <a:lnTo>
                    <a:pt x="1654" y="1130"/>
                  </a:lnTo>
                  <a:lnTo>
                    <a:pt x="1737" y="1046"/>
                  </a:lnTo>
                  <a:lnTo>
                    <a:pt x="1737" y="1004"/>
                  </a:lnTo>
                  <a:lnTo>
                    <a:pt x="1800" y="942"/>
                  </a:lnTo>
                  <a:lnTo>
                    <a:pt x="1821" y="921"/>
                  </a:lnTo>
                  <a:lnTo>
                    <a:pt x="1863" y="816"/>
                  </a:lnTo>
                  <a:lnTo>
                    <a:pt x="1947" y="774"/>
                  </a:lnTo>
                  <a:lnTo>
                    <a:pt x="2009" y="711"/>
                  </a:lnTo>
                  <a:lnTo>
                    <a:pt x="2051" y="691"/>
                  </a:lnTo>
                  <a:lnTo>
                    <a:pt x="2072" y="670"/>
                  </a:lnTo>
                  <a:lnTo>
                    <a:pt x="2072" y="607"/>
                  </a:lnTo>
                  <a:lnTo>
                    <a:pt x="2114" y="565"/>
                  </a:lnTo>
                  <a:lnTo>
                    <a:pt x="2135" y="481"/>
                  </a:lnTo>
                  <a:lnTo>
                    <a:pt x="2135" y="523"/>
                  </a:lnTo>
                  <a:lnTo>
                    <a:pt x="2114" y="586"/>
                  </a:lnTo>
                  <a:lnTo>
                    <a:pt x="2135" y="628"/>
                  </a:lnTo>
                  <a:lnTo>
                    <a:pt x="2219" y="523"/>
                  </a:lnTo>
                  <a:lnTo>
                    <a:pt x="2323" y="419"/>
                  </a:lnTo>
                  <a:lnTo>
                    <a:pt x="2344" y="377"/>
                  </a:lnTo>
                  <a:lnTo>
                    <a:pt x="2323" y="314"/>
                  </a:lnTo>
                  <a:lnTo>
                    <a:pt x="2260" y="314"/>
                  </a:lnTo>
                  <a:lnTo>
                    <a:pt x="2219" y="377"/>
                  </a:lnTo>
                  <a:lnTo>
                    <a:pt x="2177" y="293"/>
                  </a:lnTo>
                  <a:lnTo>
                    <a:pt x="2156" y="272"/>
                  </a:lnTo>
                  <a:lnTo>
                    <a:pt x="2177" y="209"/>
                  </a:lnTo>
                  <a:lnTo>
                    <a:pt x="2239" y="188"/>
                  </a:lnTo>
                  <a:lnTo>
                    <a:pt x="2323" y="209"/>
                  </a:lnTo>
                  <a:lnTo>
                    <a:pt x="2386" y="272"/>
                  </a:lnTo>
                  <a:lnTo>
                    <a:pt x="2449" y="251"/>
                  </a:lnTo>
                  <a:lnTo>
                    <a:pt x="2491" y="188"/>
                  </a:lnTo>
                  <a:lnTo>
                    <a:pt x="2491" y="42"/>
                  </a:lnTo>
                  <a:lnTo>
                    <a:pt x="2428" y="42"/>
                  </a:lnTo>
                  <a:lnTo>
                    <a:pt x="2365" y="63"/>
                  </a:lnTo>
                  <a:lnTo>
                    <a:pt x="2365" y="105"/>
                  </a:lnTo>
                  <a:lnTo>
                    <a:pt x="2323" y="105"/>
                  </a:lnTo>
                  <a:lnTo>
                    <a:pt x="2323" y="6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7">
              <a:extLst>
                <a:ext uri="{FF2B5EF4-FFF2-40B4-BE49-F238E27FC236}">
                  <a16:creationId xmlns:a16="http://schemas.microsoft.com/office/drawing/2014/main" id="{C131FADD-A7C4-8F51-787F-359943A1ADDE}"/>
                </a:ext>
              </a:extLst>
            </p:cNvPr>
            <p:cNvSpPr/>
            <p:nvPr/>
          </p:nvSpPr>
          <p:spPr>
            <a:xfrm>
              <a:off x="1018033" y="1252625"/>
              <a:ext cx="2775427" cy="2304793"/>
            </a:xfrm>
            <a:custGeom>
              <a:avLst/>
              <a:gdLst/>
              <a:ahLst/>
              <a:cxnLst/>
              <a:rect l="l" t="t" r="r" b="b"/>
              <a:pathLst>
                <a:path w="42036" h="36555" extrusionOk="0">
                  <a:moveTo>
                    <a:pt x="4310" y="26929"/>
                  </a:moveTo>
                  <a:lnTo>
                    <a:pt x="4310" y="27055"/>
                  </a:lnTo>
                  <a:lnTo>
                    <a:pt x="4268" y="27159"/>
                  </a:lnTo>
                  <a:lnTo>
                    <a:pt x="4101" y="27264"/>
                  </a:lnTo>
                  <a:lnTo>
                    <a:pt x="4076" y="27268"/>
                  </a:lnTo>
                  <a:lnTo>
                    <a:pt x="4076" y="27268"/>
                  </a:lnTo>
                  <a:lnTo>
                    <a:pt x="4101" y="27243"/>
                  </a:lnTo>
                  <a:lnTo>
                    <a:pt x="4185" y="27117"/>
                  </a:lnTo>
                  <a:lnTo>
                    <a:pt x="4289" y="27034"/>
                  </a:lnTo>
                  <a:lnTo>
                    <a:pt x="4310" y="26929"/>
                  </a:lnTo>
                  <a:close/>
                  <a:moveTo>
                    <a:pt x="40508" y="27473"/>
                  </a:moveTo>
                  <a:lnTo>
                    <a:pt x="40299" y="27557"/>
                  </a:lnTo>
                  <a:lnTo>
                    <a:pt x="40090" y="27599"/>
                  </a:lnTo>
                  <a:lnTo>
                    <a:pt x="40132" y="27536"/>
                  </a:lnTo>
                  <a:lnTo>
                    <a:pt x="40404" y="27473"/>
                  </a:lnTo>
                  <a:close/>
                  <a:moveTo>
                    <a:pt x="19459" y="0"/>
                  </a:moveTo>
                  <a:lnTo>
                    <a:pt x="19187" y="105"/>
                  </a:lnTo>
                  <a:lnTo>
                    <a:pt x="18810" y="105"/>
                  </a:lnTo>
                  <a:lnTo>
                    <a:pt x="18727" y="63"/>
                  </a:lnTo>
                  <a:lnTo>
                    <a:pt x="18392" y="84"/>
                  </a:lnTo>
                  <a:lnTo>
                    <a:pt x="18308" y="63"/>
                  </a:lnTo>
                  <a:lnTo>
                    <a:pt x="18120" y="105"/>
                  </a:lnTo>
                  <a:lnTo>
                    <a:pt x="18078" y="210"/>
                  </a:lnTo>
                  <a:lnTo>
                    <a:pt x="18120" y="272"/>
                  </a:lnTo>
                  <a:lnTo>
                    <a:pt x="18078" y="377"/>
                  </a:lnTo>
                  <a:lnTo>
                    <a:pt x="18078" y="524"/>
                  </a:lnTo>
                  <a:lnTo>
                    <a:pt x="18036" y="775"/>
                  </a:lnTo>
                  <a:lnTo>
                    <a:pt x="18120" y="879"/>
                  </a:lnTo>
                  <a:lnTo>
                    <a:pt x="18036" y="942"/>
                  </a:lnTo>
                  <a:lnTo>
                    <a:pt x="17911" y="942"/>
                  </a:lnTo>
                  <a:lnTo>
                    <a:pt x="17764" y="1109"/>
                  </a:lnTo>
                  <a:lnTo>
                    <a:pt x="17701" y="1214"/>
                  </a:lnTo>
                  <a:lnTo>
                    <a:pt x="17471" y="1298"/>
                  </a:lnTo>
                  <a:lnTo>
                    <a:pt x="17367" y="1444"/>
                  </a:lnTo>
                  <a:lnTo>
                    <a:pt x="17095" y="1633"/>
                  </a:lnTo>
                  <a:lnTo>
                    <a:pt x="16990" y="1674"/>
                  </a:lnTo>
                  <a:lnTo>
                    <a:pt x="16990" y="1758"/>
                  </a:lnTo>
                  <a:lnTo>
                    <a:pt x="17074" y="1925"/>
                  </a:lnTo>
                  <a:lnTo>
                    <a:pt x="17074" y="2072"/>
                  </a:lnTo>
                  <a:lnTo>
                    <a:pt x="16760" y="2030"/>
                  </a:lnTo>
                  <a:lnTo>
                    <a:pt x="16739" y="1946"/>
                  </a:lnTo>
                  <a:lnTo>
                    <a:pt x="16718" y="2135"/>
                  </a:lnTo>
                  <a:lnTo>
                    <a:pt x="16613" y="2281"/>
                  </a:lnTo>
                  <a:lnTo>
                    <a:pt x="16530" y="2302"/>
                  </a:lnTo>
                  <a:lnTo>
                    <a:pt x="16509" y="2365"/>
                  </a:lnTo>
                  <a:lnTo>
                    <a:pt x="16300" y="2407"/>
                  </a:lnTo>
                  <a:lnTo>
                    <a:pt x="16237" y="2574"/>
                  </a:lnTo>
                  <a:lnTo>
                    <a:pt x="16132" y="2595"/>
                  </a:lnTo>
                  <a:lnTo>
                    <a:pt x="16028" y="2700"/>
                  </a:lnTo>
                  <a:lnTo>
                    <a:pt x="15944" y="2700"/>
                  </a:lnTo>
                  <a:lnTo>
                    <a:pt x="15923" y="2804"/>
                  </a:lnTo>
                  <a:lnTo>
                    <a:pt x="15776" y="2888"/>
                  </a:lnTo>
                  <a:lnTo>
                    <a:pt x="15672" y="2993"/>
                  </a:lnTo>
                  <a:lnTo>
                    <a:pt x="15588" y="2972"/>
                  </a:lnTo>
                  <a:lnTo>
                    <a:pt x="15588" y="3076"/>
                  </a:lnTo>
                  <a:lnTo>
                    <a:pt x="15776" y="3139"/>
                  </a:lnTo>
                  <a:lnTo>
                    <a:pt x="15986" y="3139"/>
                  </a:lnTo>
                  <a:lnTo>
                    <a:pt x="15986" y="3244"/>
                  </a:lnTo>
                  <a:lnTo>
                    <a:pt x="15839" y="3202"/>
                  </a:lnTo>
                  <a:lnTo>
                    <a:pt x="15944" y="3516"/>
                  </a:lnTo>
                  <a:lnTo>
                    <a:pt x="16028" y="3599"/>
                  </a:lnTo>
                  <a:lnTo>
                    <a:pt x="16007" y="3725"/>
                  </a:lnTo>
                  <a:lnTo>
                    <a:pt x="15944" y="3871"/>
                  </a:lnTo>
                  <a:lnTo>
                    <a:pt x="16007" y="4018"/>
                  </a:lnTo>
                  <a:lnTo>
                    <a:pt x="15902" y="4185"/>
                  </a:lnTo>
                  <a:lnTo>
                    <a:pt x="15902" y="4394"/>
                  </a:lnTo>
                  <a:lnTo>
                    <a:pt x="15902" y="4457"/>
                  </a:lnTo>
                  <a:lnTo>
                    <a:pt x="15986" y="4457"/>
                  </a:lnTo>
                  <a:lnTo>
                    <a:pt x="16028" y="4478"/>
                  </a:lnTo>
                  <a:lnTo>
                    <a:pt x="16111" y="4394"/>
                  </a:lnTo>
                  <a:lnTo>
                    <a:pt x="16237" y="4374"/>
                  </a:lnTo>
                  <a:lnTo>
                    <a:pt x="16341" y="4394"/>
                  </a:lnTo>
                  <a:lnTo>
                    <a:pt x="16509" y="4374"/>
                  </a:lnTo>
                  <a:lnTo>
                    <a:pt x="16676" y="4227"/>
                  </a:lnTo>
                  <a:lnTo>
                    <a:pt x="16760" y="4185"/>
                  </a:lnTo>
                  <a:lnTo>
                    <a:pt x="16760" y="4143"/>
                  </a:lnTo>
                  <a:lnTo>
                    <a:pt x="16864" y="4060"/>
                  </a:lnTo>
                  <a:lnTo>
                    <a:pt x="16927" y="4143"/>
                  </a:lnTo>
                  <a:lnTo>
                    <a:pt x="16927" y="4269"/>
                  </a:lnTo>
                  <a:lnTo>
                    <a:pt x="16844" y="4353"/>
                  </a:lnTo>
                  <a:lnTo>
                    <a:pt x="16927" y="4457"/>
                  </a:lnTo>
                  <a:lnTo>
                    <a:pt x="17032" y="4457"/>
                  </a:lnTo>
                  <a:lnTo>
                    <a:pt x="17178" y="4374"/>
                  </a:lnTo>
                  <a:lnTo>
                    <a:pt x="17346" y="4374"/>
                  </a:lnTo>
                  <a:lnTo>
                    <a:pt x="17450" y="4248"/>
                  </a:lnTo>
                  <a:lnTo>
                    <a:pt x="17597" y="4081"/>
                  </a:lnTo>
                  <a:lnTo>
                    <a:pt x="17576" y="4018"/>
                  </a:lnTo>
                  <a:lnTo>
                    <a:pt x="17701" y="3850"/>
                  </a:lnTo>
                  <a:lnTo>
                    <a:pt x="17722" y="3767"/>
                  </a:lnTo>
                  <a:lnTo>
                    <a:pt x="17890" y="3620"/>
                  </a:lnTo>
                  <a:lnTo>
                    <a:pt x="18015" y="3557"/>
                  </a:lnTo>
                  <a:lnTo>
                    <a:pt x="18036" y="3453"/>
                  </a:lnTo>
                  <a:lnTo>
                    <a:pt x="18099" y="3306"/>
                  </a:lnTo>
                  <a:lnTo>
                    <a:pt x="18204" y="3453"/>
                  </a:lnTo>
                  <a:lnTo>
                    <a:pt x="18350" y="3453"/>
                  </a:lnTo>
                  <a:lnTo>
                    <a:pt x="18497" y="3348"/>
                  </a:lnTo>
                  <a:lnTo>
                    <a:pt x="18643" y="3327"/>
                  </a:lnTo>
                  <a:lnTo>
                    <a:pt x="18706" y="3181"/>
                  </a:lnTo>
                  <a:lnTo>
                    <a:pt x="18769" y="3181"/>
                  </a:lnTo>
                  <a:lnTo>
                    <a:pt x="18873" y="3076"/>
                  </a:lnTo>
                  <a:lnTo>
                    <a:pt x="18936" y="2909"/>
                  </a:lnTo>
                  <a:lnTo>
                    <a:pt x="19124" y="2867"/>
                  </a:lnTo>
                  <a:lnTo>
                    <a:pt x="19187" y="2846"/>
                  </a:lnTo>
                  <a:lnTo>
                    <a:pt x="19250" y="2888"/>
                  </a:lnTo>
                  <a:lnTo>
                    <a:pt x="19333" y="2846"/>
                  </a:lnTo>
                  <a:lnTo>
                    <a:pt x="19543" y="2846"/>
                  </a:lnTo>
                  <a:lnTo>
                    <a:pt x="19668" y="2762"/>
                  </a:lnTo>
                  <a:lnTo>
                    <a:pt x="19773" y="2762"/>
                  </a:lnTo>
                  <a:lnTo>
                    <a:pt x="20024" y="2658"/>
                  </a:lnTo>
                  <a:lnTo>
                    <a:pt x="20233" y="2616"/>
                  </a:lnTo>
                  <a:lnTo>
                    <a:pt x="20296" y="2595"/>
                  </a:lnTo>
                  <a:cubicBezTo>
                    <a:pt x="20338" y="2679"/>
                    <a:pt x="20442" y="2741"/>
                    <a:pt x="20526" y="2762"/>
                  </a:cubicBezTo>
                  <a:lnTo>
                    <a:pt x="20401" y="2783"/>
                  </a:lnTo>
                  <a:lnTo>
                    <a:pt x="19877" y="2993"/>
                  </a:lnTo>
                  <a:lnTo>
                    <a:pt x="19752" y="3097"/>
                  </a:lnTo>
                  <a:lnTo>
                    <a:pt x="19438" y="3181"/>
                  </a:lnTo>
                  <a:lnTo>
                    <a:pt x="19020" y="3369"/>
                  </a:lnTo>
                  <a:lnTo>
                    <a:pt x="18852" y="3495"/>
                  </a:lnTo>
                  <a:lnTo>
                    <a:pt x="18852" y="3578"/>
                  </a:lnTo>
                  <a:lnTo>
                    <a:pt x="18957" y="3578"/>
                  </a:lnTo>
                  <a:lnTo>
                    <a:pt x="19020" y="3620"/>
                  </a:lnTo>
                  <a:lnTo>
                    <a:pt x="18915" y="3704"/>
                  </a:lnTo>
                  <a:lnTo>
                    <a:pt x="18831" y="3704"/>
                  </a:lnTo>
                  <a:lnTo>
                    <a:pt x="18643" y="3850"/>
                  </a:lnTo>
                  <a:lnTo>
                    <a:pt x="18497" y="3850"/>
                  </a:lnTo>
                  <a:lnTo>
                    <a:pt x="18413" y="3934"/>
                  </a:lnTo>
                  <a:lnTo>
                    <a:pt x="18392" y="4039"/>
                  </a:lnTo>
                  <a:lnTo>
                    <a:pt x="18225" y="4143"/>
                  </a:lnTo>
                  <a:lnTo>
                    <a:pt x="18162" y="4227"/>
                  </a:lnTo>
                  <a:lnTo>
                    <a:pt x="18162" y="4353"/>
                  </a:lnTo>
                  <a:lnTo>
                    <a:pt x="18225" y="4311"/>
                  </a:lnTo>
                  <a:lnTo>
                    <a:pt x="18308" y="4374"/>
                  </a:lnTo>
                  <a:lnTo>
                    <a:pt x="18266" y="4457"/>
                  </a:lnTo>
                  <a:lnTo>
                    <a:pt x="18287" y="4478"/>
                  </a:lnTo>
                  <a:lnTo>
                    <a:pt x="18371" y="4457"/>
                  </a:lnTo>
                  <a:lnTo>
                    <a:pt x="18476" y="4415"/>
                  </a:lnTo>
                  <a:lnTo>
                    <a:pt x="18580" y="4415"/>
                  </a:lnTo>
                  <a:lnTo>
                    <a:pt x="18643" y="4457"/>
                  </a:lnTo>
                  <a:lnTo>
                    <a:pt x="18622" y="4541"/>
                  </a:lnTo>
                  <a:lnTo>
                    <a:pt x="18497" y="4583"/>
                  </a:lnTo>
                  <a:lnTo>
                    <a:pt x="18371" y="4520"/>
                  </a:lnTo>
                  <a:lnTo>
                    <a:pt x="18287" y="4562"/>
                  </a:lnTo>
                  <a:lnTo>
                    <a:pt x="18308" y="4666"/>
                  </a:lnTo>
                  <a:lnTo>
                    <a:pt x="18517" y="4771"/>
                  </a:lnTo>
                  <a:lnTo>
                    <a:pt x="18601" y="4729"/>
                  </a:lnTo>
                  <a:lnTo>
                    <a:pt x="18622" y="4646"/>
                  </a:lnTo>
                  <a:lnTo>
                    <a:pt x="18685" y="4646"/>
                  </a:lnTo>
                  <a:lnTo>
                    <a:pt x="18727" y="4687"/>
                  </a:lnTo>
                  <a:lnTo>
                    <a:pt x="18685" y="4771"/>
                  </a:lnTo>
                  <a:lnTo>
                    <a:pt x="18789" y="4771"/>
                  </a:lnTo>
                  <a:lnTo>
                    <a:pt x="18957" y="4792"/>
                  </a:lnTo>
                  <a:lnTo>
                    <a:pt x="19145" y="4750"/>
                  </a:lnTo>
                  <a:lnTo>
                    <a:pt x="19250" y="4750"/>
                  </a:lnTo>
                  <a:lnTo>
                    <a:pt x="19417" y="4834"/>
                  </a:lnTo>
                  <a:lnTo>
                    <a:pt x="19543" y="4792"/>
                  </a:lnTo>
                  <a:lnTo>
                    <a:pt x="19647" y="4855"/>
                  </a:lnTo>
                  <a:lnTo>
                    <a:pt x="19689" y="4959"/>
                  </a:lnTo>
                  <a:lnTo>
                    <a:pt x="19773" y="4959"/>
                  </a:lnTo>
                  <a:lnTo>
                    <a:pt x="19752" y="5001"/>
                  </a:lnTo>
                  <a:lnTo>
                    <a:pt x="19668" y="5001"/>
                  </a:lnTo>
                  <a:lnTo>
                    <a:pt x="19522" y="4897"/>
                  </a:lnTo>
                  <a:lnTo>
                    <a:pt x="19313" y="4897"/>
                  </a:lnTo>
                  <a:lnTo>
                    <a:pt x="19250" y="4959"/>
                  </a:lnTo>
                  <a:lnTo>
                    <a:pt x="19375" y="5001"/>
                  </a:lnTo>
                  <a:lnTo>
                    <a:pt x="19417" y="5064"/>
                  </a:lnTo>
                  <a:lnTo>
                    <a:pt x="19229" y="5064"/>
                  </a:lnTo>
                  <a:lnTo>
                    <a:pt x="19145" y="4980"/>
                  </a:lnTo>
                  <a:lnTo>
                    <a:pt x="18894" y="5001"/>
                  </a:lnTo>
                  <a:lnTo>
                    <a:pt x="18810" y="5064"/>
                  </a:lnTo>
                  <a:lnTo>
                    <a:pt x="18727" y="5001"/>
                  </a:lnTo>
                  <a:lnTo>
                    <a:pt x="18643" y="5001"/>
                  </a:lnTo>
                  <a:lnTo>
                    <a:pt x="18580" y="5043"/>
                  </a:lnTo>
                  <a:lnTo>
                    <a:pt x="18497" y="5043"/>
                  </a:lnTo>
                  <a:lnTo>
                    <a:pt x="18225" y="5064"/>
                  </a:lnTo>
                  <a:lnTo>
                    <a:pt x="18183" y="5085"/>
                  </a:lnTo>
                  <a:lnTo>
                    <a:pt x="17973" y="5127"/>
                  </a:lnTo>
                  <a:lnTo>
                    <a:pt x="17953" y="5273"/>
                  </a:lnTo>
                  <a:lnTo>
                    <a:pt x="17973" y="5587"/>
                  </a:lnTo>
                  <a:lnTo>
                    <a:pt x="17994" y="5629"/>
                  </a:lnTo>
                  <a:lnTo>
                    <a:pt x="17994" y="5754"/>
                  </a:lnTo>
                  <a:lnTo>
                    <a:pt x="17953" y="5796"/>
                  </a:lnTo>
                  <a:lnTo>
                    <a:pt x="17953" y="5859"/>
                  </a:lnTo>
                  <a:lnTo>
                    <a:pt x="17994" y="5922"/>
                  </a:lnTo>
                  <a:lnTo>
                    <a:pt x="18099" y="5901"/>
                  </a:lnTo>
                  <a:lnTo>
                    <a:pt x="18141" y="5901"/>
                  </a:lnTo>
                  <a:lnTo>
                    <a:pt x="18225" y="5943"/>
                  </a:lnTo>
                  <a:lnTo>
                    <a:pt x="18329" y="5943"/>
                  </a:lnTo>
                  <a:lnTo>
                    <a:pt x="18371" y="5901"/>
                  </a:lnTo>
                  <a:lnTo>
                    <a:pt x="18392" y="5901"/>
                  </a:lnTo>
                  <a:lnTo>
                    <a:pt x="18476" y="5922"/>
                  </a:lnTo>
                  <a:lnTo>
                    <a:pt x="18517" y="5964"/>
                  </a:lnTo>
                  <a:lnTo>
                    <a:pt x="18559" y="5943"/>
                  </a:lnTo>
                  <a:lnTo>
                    <a:pt x="18622" y="6006"/>
                  </a:lnTo>
                  <a:lnTo>
                    <a:pt x="18622" y="6047"/>
                  </a:lnTo>
                  <a:lnTo>
                    <a:pt x="18706" y="6068"/>
                  </a:lnTo>
                  <a:lnTo>
                    <a:pt x="18789" y="6047"/>
                  </a:lnTo>
                  <a:lnTo>
                    <a:pt x="18852" y="6047"/>
                  </a:lnTo>
                  <a:lnTo>
                    <a:pt x="18915" y="6110"/>
                  </a:lnTo>
                  <a:lnTo>
                    <a:pt x="19041" y="6110"/>
                  </a:lnTo>
                  <a:lnTo>
                    <a:pt x="19124" y="6068"/>
                  </a:lnTo>
                  <a:lnTo>
                    <a:pt x="19229" y="6131"/>
                  </a:lnTo>
                  <a:lnTo>
                    <a:pt x="19333" y="6068"/>
                  </a:lnTo>
                  <a:lnTo>
                    <a:pt x="19417" y="6110"/>
                  </a:lnTo>
                  <a:lnTo>
                    <a:pt x="19543" y="6110"/>
                  </a:lnTo>
                  <a:lnTo>
                    <a:pt x="19647" y="6068"/>
                  </a:lnTo>
                  <a:lnTo>
                    <a:pt x="19752" y="6131"/>
                  </a:lnTo>
                  <a:lnTo>
                    <a:pt x="19773" y="6215"/>
                  </a:lnTo>
                  <a:lnTo>
                    <a:pt x="19857" y="6152"/>
                  </a:lnTo>
                  <a:lnTo>
                    <a:pt x="19877" y="6257"/>
                  </a:lnTo>
                  <a:lnTo>
                    <a:pt x="19982" y="6340"/>
                  </a:lnTo>
                  <a:lnTo>
                    <a:pt x="19982" y="6382"/>
                  </a:lnTo>
                  <a:lnTo>
                    <a:pt x="20003" y="6445"/>
                  </a:lnTo>
                  <a:lnTo>
                    <a:pt x="20108" y="6445"/>
                  </a:lnTo>
                  <a:lnTo>
                    <a:pt x="20191" y="6466"/>
                  </a:lnTo>
                  <a:lnTo>
                    <a:pt x="20212" y="6550"/>
                  </a:lnTo>
                  <a:lnTo>
                    <a:pt x="20275" y="6570"/>
                  </a:lnTo>
                  <a:lnTo>
                    <a:pt x="20359" y="6654"/>
                  </a:lnTo>
                  <a:lnTo>
                    <a:pt x="20317" y="6696"/>
                  </a:lnTo>
                  <a:lnTo>
                    <a:pt x="20317" y="6780"/>
                  </a:lnTo>
                  <a:lnTo>
                    <a:pt x="20422" y="6884"/>
                  </a:lnTo>
                  <a:lnTo>
                    <a:pt x="20589" y="6989"/>
                  </a:lnTo>
                  <a:lnTo>
                    <a:pt x="20589" y="7052"/>
                  </a:lnTo>
                  <a:lnTo>
                    <a:pt x="20568" y="7073"/>
                  </a:lnTo>
                  <a:lnTo>
                    <a:pt x="20589" y="7114"/>
                  </a:lnTo>
                  <a:lnTo>
                    <a:pt x="20526" y="7094"/>
                  </a:lnTo>
                  <a:lnTo>
                    <a:pt x="20317" y="7052"/>
                  </a:lnTo>
                  <a:lnTo>
                    <a:pt x="20170" y="6989"/>
                  </a:lnTo>
                  <a:lnTo>
                    <a:pt x="20087" y="7010"/>
                  </a:lnTo>
                  <a:lnTo>
                    <a:pt x="20003" y="6989"/>
                  </a:lnTo>
                  <a:lnTo>
                    <a:pt x="19982" y="7010"/>
                  </a:lnTo>
                  <a:lnTo>
                    <a:pt x="19898" y="7010"/>
                  </a:lnTo>
                  <a:lnTo>
                    <a:pt x="19836" y="6905"/>
                  </a:lnTo>
                  <a:lnTo>
                    <a:pt x="19752" y="6905"/>
                  </a:lnTo>
                  <a:lnTo>
                    <a:pt x="19689" y="6801"/>
                  </a:lnTo>
                  <a:lnTo>
                    <a:pt x="19647" y="6780"/>
                  </a:lnTo>
                  <a:lnTo>
                    <a:pt x="19522" y="6801"/>
                  </a:lnTo>
                  <a:lnTo>
                    <a:pt x="19438" y="6780"/>
                  </a:lnTo>
                  <a:lnTo>
                    <a:pt x="19375" y="6738"/>
                  </a:lnTo>
                  <a:lnTo>
                    <a:pt x="19250" y="6675"/>
                  </a:lnTo>
                  <a:lnTo>
                    <a:pt x="19229" y="6591"/>
                  </a:lnTo>
                  <a:lnTo>
                    <a:pt x="19166" y="6591"/>
                  </a:lnTo>
                  <a:lnTo>
                    <a:pt x="19124" y="6570"/>
                  </a:lnTo>
                  <a:lnTo>
                    <a:pt x="18999" y="6570"/>
                  </a:lnTo>
                  <a:lnTo>
                    <a:pt x="18936" y="6550"/>
                  </a:lnTo>
                  <a:lnTo>
                    <a:pt x="18685" y="6550"/>
                  </a:lnTo>
                  <a:lnTo>
                    <a:pt x="18517" y="6529"/>
                  </a:lnTo>
                  <a:lnTo>
                    <a:pt x="18413" y="6487"/>
                  </a:lnTo>
                  <a:lnTo>
                    <a:pt x="17973" y="6487"/>
                  </a:lnTo>
                  <a:lnTo>
                    <a:pt x="17890" y="6529"/>
                  </a:lnTo>
                  <a:lnTo>
                    <a:pt x="17764" y="6550"/>
                  </a:lnTo>
                  <a:lnTo>
                    <a:pt x="17701" y="6633"/>
                  </a:lnTo>
                  <a:lnTo>
                    <a:pt x="17701" y="6801"/>
                  </a:lnTo>
                  <a:lnTo>
                    <a:pt x="17597" y="6968"/>
                  </a:lnTo>
                  <a:lnTo>
                    <a:pt x="17639" y="7156"/>
                  </a:lnTo>
                  <a:lnTo>
                    <a:pt x="17597" y="7219"/>
                  </a:lnTo>
                  <a:lnTo>
                    <a:pt x="17639" y="7282"/>
                  </a:lnTo>
                  <a:lnTo>
                    <a:pt x="17701" y="7303"/>
                  </a:lnTo>
                  <a:lnTo>
                    <a:pt x="17681" y="7366"/>
                  </a:lnTo>
                  <a:lnTo>
                    <a:pt x="17639" y="7387"/>
                  </a:lnTo>
                  <a:lnTo>
                    <a:pt x="17701" y="7617"/>
                  </a:lnTo>
                  <a:lnTo>
                    <a:pt x="17785" y="7700"/>
                  </a:lnTo>
                  <a:lnTo>
                    <a:pt x="17806" y="7742"/>
                  </a:lnTo>
                  <a:lnTo>
                    <a:pt x="17973" y="7847"/>
                  </a:lnTo>
                  <a:lnTo>
                    <a:pt x="18015" y="7910"/>
                  </a:lnTo>
                  <a:lnTo>
                    <a:pt x="18120" y="7889"/>
                  </a:lnTo>
                  <a:lnTo>
                    <a:pt x="18183" y="7951"/>
                  </a:lnTo>
                  <a:lnTo>
                    <a:pt x="18266" y="7993"/>
                  </a:lnTo>
                  <a:lnTo>
                    <a:pt x="18392" y="7931"/>
                  </a:lnTo>
                  <a:lnTo>
                    <a:pt x="18476" y="7931"/>
                  </a:lnTo>
                  <a:lnTo>
                    <a:pt x="18538" y="8014"/>
                  </a:lnTo>
                  <a:lnTo>
                    <a:pt x="18685" y="8014"/>
                  </a:lnTo>
                  <a:lnTo>
                    <a:pt x="18748" y="8140"/>
                  </a:lnTo>
                  <a:lnTo>
                    <a:pt x="18831" y="8161"/>
                  </a:lnTo>
                  <a:lnTo>
                    <a:pt x="18852" y="8223"/>
                  </a:lnTo>
                  <a:lnTo>
                    <a:pt x="18727" y="8265"/>
                  </a:lnTo>
                  <a:lnTo>
                    <a:pt x="18727" y="8349"/>
                  </a:lnTo>
                  <a:lnTo>
                    <a:pt x="18685" y="8412"/>
                  </a:lnTo>
                  <a:lnTo>
                    <a:pt x="18685" y="8454"/>
                  </a:lnTo>
                  <a:lnTo>
                    <a:pt x="18622" y="8537"/>
                  </a:lnTo>
                  <a:lnTo>
                    <a:pt x="18497" y="8621"/>
                  </a:lnTo>
                  <a:lnTo>
                    <a:pt x="18497" y="8663"/>
                  </a:lnTo>
                  <a:lnTo>
                    <a:pt x="18434" y="8747"/>
                  </a:lnTo>
                  <a:lnTo>
                    <a:pt x="18517" y="8788"/>
                  </a:lnTo>
                  <a:lnTo>
                    <a:pt x="18517" y="8935"/>
                  </a:lnTo>
                  <a:lnTo>
                    <a:pt x="18580" y="9060"/>
                  </a:lnTo>
                  <a:lnTo>
                    <a:pt x="18580" y="9144"/>
                  </a:lnTo>
                  <a:lnTo>
                    <a:pt x="18434" y="9165"/>
                  </a:lnTo>
                  <a:lnTo>
                    <a:pt x="18497" y="9207"/>
                  </a:lnTo>
                  <a:lnTo>
                    <a:pt x="18685" y="9249"/>
                  </a:lnTo>
                  <a:lnTo>
                    <a:pt x="18748" y="9207"/>
                  </a:lnTo>
                  <a:lnTo>
                    <a:pt x="18810" y="9207"/>
                  </a:lnTo>
                  <a:lnTo>
                    <a:pt x="18831" y="9270"/>
                  </a:lnTo>
                  <a:lnTo>
                    <a:pt x="18894" y="9207"/>
                  </a:lnTo>
                  <a:lnTo>
                    <a:pt x="18936" y="9207"/>
                  </a:lnTo>
                  <a:lnTo>
                    <a:pt x="18999" y="9249"/>
                  </a:lnTo>
                  <a:lnTo>
                    <a:pt x="19145" y="9249"/>
                  </a:lnTo>
                  <a:lnTo>
                    <a:pt x="19333" y="9311"/>
                  </a:lnTo>
                  <a:lnTo>
                    <a:pt x="19417" y="9249"/>
                  </a:lnTo>
                  <a:lnTo>
                    <a:pt x="19564" y="9249"/>
                  </a:lnTo>
                  <a:lnTo>
                    <a:pt x="19585" y="9291"/>
                  </a:lnTo>
                  <a:lnTo>
                    <a:pt x="19626" y="9291"/>
                  </a:lnTo>
                  <a:lnTo>
                    <a:pt x="19668" y="9270"/>
                  </a:lnTo>
                  <a:lnTo>
                    <a:pt x="19752" y="9249"/>
                  </a:lnTo>
                  <a:lnTo>
                    <a:pt x="19794" y="9270"/>
                  </a:lnTo>
                  <a:lnTo>
                    <a:pt x="19836" y="9353"/>
                  </a:lnTo>
                  <a:lnTo>
                    <a:pt x="19877" y="9353"/>
                  </a:lnTo>
                  <a:lnTo>
                    <a:pt x="19940" y="9311"/>
                  </a:lnTo>
                  <a:lnTo>
                    <a:pt x="19982" y="9353"/>
                  </a:lnTo>
                  <a:lnTo>
                    <a:pt x="20003" y="9416"/>
                  </a:lnTo>
                  <a:lnTo>
                    <a:pt x="20066" y="9416"/>
                  </a:lnTo>
                  <a:lnTo>
                    <a:pt x="20108" y="9374"/>
                  </a:lnTo>
                  <a:lnTo>
                    <a:pt x="20254" y="9353"/>
                  </a:lnTo>
                  <a:lnTo>
                    <a:pt x="20296" y="9270"/>
                  </a:lnTo>
                  <a:lnTo>
                    <a:pt x="20401" y="9249"/>
                  </a:lnTo>
                  <a:lnTo>
                    <a:pt x="20484" y="9249"/>
                  </a:lnTo>
                  <a:lnTo>
                    <a:pt x="20589" y="9144"/>
                  </a:lnTo>
                  <a:lnTo>
                    <a:pt x="20714" y="9081"/>
                  </a:lnTo>
                  <a:lnTo>
                    <a:pt x="20819" y="9060"/>
                  </a:lnTo>
                  <a:lnTo>
                    <a:pt x="20840" y="8998"/>
                  </a:lnTo>
                  <a:lnTo>
                    <a:pt x="20924" y="8998"/>
                  </a:lnTo>
                  <a:lnTo>
                    <a:pt x="21028" y="9039"/>
                  </a:lnTo>
                  <a:lnTo>
                    <a:pt x="21112" y="9039"/>
                  </a:lnTo>
                  <a:lnTo>
                    <a:pt x="21196" y="9081"/>
                  </a:lnTo>
                  <a:lnTo>
                    <a:pt x="21405" y="9081"/>
                  </a:lnTo>
                  <a:lnTo>
                    <a:pt x="21635" y="8935"/>
                  </a:lnTo>
                  <a:lnTo>
                    <a:pt x="21656" y="8851"/>
                  </a:lnTo>
                  <a:lnTo>
                    <a:pt x="21719" y="8851"/>
                  </a:lnTo>
                  <a:lnTo>
                    <a:pt x="21740" y="8893"/>
                  </a:lnTo>
                  <a:lnTo>
                    <a:pt x="21761" y="8851"/>
                  </a:lnTo>
                  <a:lnTo>
                    <a:pt x="21844" y="8788"/>
                  </a:lnTo>
                  <a:lnTo>
                    <a:pt x="21844" y="8726"/>
                  </a:lnTo>
                  <a:lnTo>
                    <a:pt x="21865" y="8663"/>
                  </a:lnTo>
                  <a:lnTo>
                    <a:pt x="21928" y="8684"/>
                  </a:lnTo>
                  <a:lnTo>
                    <a:pt x="21991" y="8684"/>
                  </a:lnTo>
                  <a:lnTo>
                    <a:pt x="22054" y="8642"/>
                  </a:lnTo>
                  <a:lnTo>
                    <a:pt x="22054" y="8579"/>
                  </a:lnTo>
                  <a:lnTo>
                    <a:pt x="22095" y="8621"/>
                  </a:lnTo>
                  <a:lnTo>
                    <a:pt x="22158" y="8621"/>
                  </a:lnTo>
                  <a:lnTo>
                    <a:pt x="22179" y="8663"/>
                  </a:lnTo>
                  <a:lnTo>
                    <a:pt x="22179" y="8726"/>
                  </a:lnTo>
                  <a:lnTo>
                    <a:pt x="22242" y="8767"/>
                  </a:lnTo>
                  <a:lnTo>
                    <a:pt x="22158" y="8830"/>
                  </a:lnTo>
                  <a:lnTo>
                    <a:pt x="22158" y="8893"/>
                  </a:lnTo>
                  <a:lnTo>
                    <a:pt x="22095" y="8977"/>
                  </a:lnTo>
                  <a:lnTo>
                    <a:pt x="22054" y="8998"/>
                  </a:lnTo>
                  <a:lnTo>
                    <a:pt x="22054" y="9060"/>
                  </a:lnTo>
                  <a:lnTo>
                    <a:pt x="22137" y="9081"/>
                  </a:lnTo>
                  <a:lnTo>
                    <a:pt x="22200" y="9165"/>
                  </a:lnTo>
                  <a:lnTo>
                    <a:pt x="22242" y="9144"/>
                  </a:lnTo>
                  <a:lnTo>
                    <a:pt x="22305" y="9144"/>
                  </a:lnTo>
                  <a:lnTo>
                    <a:pt x="22409" y="9186"/>
                  </a:lnTo>
                  <a:lnTo>
                    <a:pt x="22409" y="9207"/>
                  </a:lnTo>
                  <a:cubicBezTo>
                    <a:pt x="22367" y="9207"/>
                    <a:pt x="22305" y="9249"/>
                    <a:pt x="22263" y="9270"/>
                  </a:cubicBezTo>
                  <a:lnTo>
                    <a:pt x="22242" y="9270"/>
                  </a:lnTo>
                  <a:cubicBezTo>
                    <a:pt x="22137" y="9291"/>
                    <a:pt x="22054" y="9353"/>
                    <a:pt x="21949" y="9374"/>
                  </a:cubicBezTo>
                  <a:cubicBezTo>
                    <a:pt x="21886" y="9374"/>
                    <a:pt x="21865" y="9395"/>
                    <a:pt x="21844" y="9458"/>
                  </a:cubicBezTo>
                  <a:lnTo>
                    <a:pt x="21551" y="9521"/>
                  </a:lnTo>
                  <a:lnTo>
                    <a:pt x="21133" y="9563"/>
                  </a:lnTo>
                  <a:lnTo>
                    <a:pt x="21007" y="9521"/>
                  </a:lnTo>
                  <a:lnTo>
                    <a:pt x="20903" y="9521"/>
                  </a:lnTo>
                  <a:lnTo>
                    <a:pt x="20735" y="9730"/>
                  </a:lnTo>
                  <a:lnTo>
                    <a:pt x="20631" y="9793"/>
                  </a:lnTo>
                  <a:lnTo>
                    <a:pt x="20589" y="9876"/>
                  </a:lnTo>
                  <a:lnTo>
                    <a:pt x="20673" y="9918"/>
                  </a:lnTo>
                  <a:lnTo>
                    <a:pt x="20735" y="9876"/>
                  </a:lnTo>
                  <a:lnTo>
                    <a:pt x="20798" y="9876"/>
                  </a:lnTo>
                  <a:lnTo>
                    <a:pt x="20777" y="9981"/>
                  </a:lnTo>
                  <a:lnTo>
                    <a:pt x="20694" y="10023"/>
                  </a:lnTo>
                  <a:lnTo>
                    <a:pt x="20714" y="10086"/>
                  </a:lnTo>
                  <a:lnTo>
                    <a:pt x="20882" y="10107"/>
                  </a:lnTo>
                  <a:lnTo>
                    <a:pt x="20903" y="10148"/>
                  </a:lnTo>
                  <a:lnTo>
                    <a:pt x="21028" y="10127"/>
                  </a:lnTo>
                  <a:lnTo>
                    <a:pt x="21028" y="10044"/>
                  </a:lnTo>
                  <a:lnTo>
                    <a:pt x="20945" y="9981"/>
                  </a:lnTo>
                  <a:lnTo>
                    <a:pt x="20945" y="9897"/>
                  </a:lnTo>
                  <a:lnTo>
                    <a:pt x="21028" y="9876"/>
                  </a:lnTo>
                  <a:lnTo>
                    <a:pt x="21049" y="9918"/>
                  </a:lnTo>
                  <a:lnTo>
                    <a:pt x="21133" y="9918"/>
                  </a:lnTo>
                  <a:lnTo>
                    <a:pt x="21238" y="10002"/>
                  </a:lnTo>
                  <a:lnTo>
                    <a:pt x="21321" y="9981"/>
                  </a:lnTo>
                  <a:lnTo>
                    <a:pt x="21342" y="9876"/>
                  </a:lnTo>
                  <a:lnTo>
                    <a:pt x="21426" y="9814"/>
                  </a:lnTo>
                  <a:lnTo>
                    <a:pt x="21426" y="9918"/>
                  </a:lnTo>
                  <a:lnTo>
                    <a:pt x="21530" y="10023"/>
                  </a:lnTo>
                  <a:lnTo>
                    <a:pt x="21551" y="9981"/>
                  </a:lnTo>
                  <a:lnTo>
                    <a:pt x="21551" y="9897"/>
                  </a:lnTo>
                  <a:lnTo>
                    <a:pt x="21656" y="9897"/>
                  </a:lnTo>
                  <a:lnTo>
                    <a:pt x="21677" y="9814"/>
                  </a:lnTo>
                  <a:lnTo>
                    <a:pt x="21761" y="9814"/>
                  </a:lnTo>
                  <a:lnTo>
                    <a:pt x="21886" y="9772"/>
                  </a:lnTo>
                  <a:cubicBezTo>
                    <a:pt x="21932" y="9802"/>
                    <a:pt x="21989" y="9822"/>
                    <a:pt x="22041" y="9822"/>
                  </a:cubicBezTo>
                  <a:cubicBezTo>
                    <a:pt x="22060" y="9822"/>
                    <a:pt x="22079" y="9819"/>
                    <a:pt x="22095" y="9814"/>
                  </a:cubicBezTo>
                  <a:cubicBezTo>
                    <a:pt x="22116" y="9814"/>
                    <a:pt x="22132" y="9808"/>
                    <a:pt x="22142" y="9803"/>
                  </a:cubicBezTo>
                  <a:lnTo>
                    <a:pt x="22142" y="9803"/>
                  </a:lnTo>
                  <a:lnTo>
                    <a:pt x="22095" y="9835"/>
                  </a:lnTo>
                  <a:lnTo>
                    <a:pt x="22158" y="9918"/>
                  </a:lnTo>
                  <a:lnTo>
                    <a:pt x="22033" y="10044"/>
                  </a:lnTo>
                  <a:lnTo>
                    <a:pt x="21949" y="10002"/>
                  </a:lnTo>
                  <a:lnTo>
                    <a:pt x="21886" y="10044"/>
                  </a:lnTo>
                  <a:lnTo>
                    <a:pt x="21782" y="10044"/>
                  </a:lnTo>
                  <a:lnTo>
                    <a:pt x="21740" y="10002"/>
                  </a:lnTo>
                  <a:lnTo>
                    <a:pt x="21656" y="10002"/>
                  </a:lnTo>
                  <a:lnTo>
                    <a:pt x="21551" y="10190"/>
                  </a:lnTo>
                  <a:lnTo>
                    <a:pt x="21572" y="10316"/>
                  </a:lnTo>
                  <a:lnTo>
                    <a:pt x="21572" y="10462"/>
                  </a:lnTo>
                  <a:lnTo>
                    <a:pt x="21551" y="10316"/>
                  </a:lnTo>
                  <a:lnTo>
                    <a:pt x="21510" y="10316"/>
                  </a:lnTo>
                  <a:lnTo>
                    <a:pt x="21468" y="10232"/>
                  </a:lnTo>
                  <a:lnTo>
                    <a:pt x="21405" y="10232"/>
                  </a:lnTo>
                  <a:lnTo>
                    <a:pt x="21342" y="10337"/>
                  </a:lnTo>
                  <a:lnTo>
                    <a:pt x="21196" y="10379"/>
                  </a:lnTo>
                  <a:lnTo>
                    <a:pt x="21133" y="10400"/>
                  </a:lnTo>
                  <a:lnTo>
                    <a:pt x="21133" y="10316"/>
                  </a:lnTo>
                  <a:lnTo>
                    <a:pt x="21091" y="10316"/>
                  </a:lnTo>
                  <a:lnTo>
                    <a:pt x="21007" y="10420"/>
                  </a:lnTo>
                  <a:lnTo>
                    <a:pt x="20924" y="10441"/>
                  </a:lnTo>
                  <a:lnTo>
                    <a:pt x="20882" y="10400"/>
                  </a:lnTo>
                  <a:lnTo>
                    <a:pt x="20798" y="10400"/>
                  </a:lnTo>
                  <a:lnTo>
                    <a:pt x="20735" y="10483"/>
                  </a:lnTo>
                  <a:lnTo>
                    <a:pt x="20735" y="10504"/>
                  </a:lnTo>
                  <a:lnTo>
                    <a:pt x="20589" y="10525"/>
                  </a:lnTo>
                  <a:lnTo>
                    <a:pt x="20505" y="10588"/>
                  </a:lnTo>
                  <a:lnTo>
                    <a:pt x="20505" y="10692"/>
                  </a:lnTo>
                  <a:lnTo>
                    <a:pt x="20526" y="10797"/>
                  </a:lnTo>
                  <a:lnTo>
                    <a:pt x="20422" y="11069"/>
                  </a:lnTo>
                  <a:lnTo>
                    <a:pt x="20380" y="11278"/>
                  </a:lnTo>
                  <a:lnTo>
                    <a:pt x="20380" y="11362"/>
                  </a:lnTo>
                  <a:lnTo>
                    <a:pt x="20484" y="11446"/>
                  </a:lnTo>
                  <a:lnTo>
                    <a:pt x="20463" y="11488"/>
                  </a:lnTo>
                  <a:lnTo>
                    <a:pt x="20359" y="11529"/>
                  </a:lnTo>
                  <a:lnTo>
                    <a:pt x="20359" y="11592"/>
                  </a:lnTo>
                  <a:lnTo>
                    <a:pt x="20422" y="11697"/>
                  </a:lnTo>
                  <a:lnTo>
                    <a:pt x="20422" y="11801"/>
                  </a:lnTo>
                  <a:lnTo>
                    <a:pt x="20380" y="11864"/>
                  </a:lnTo>
                  <a:lnTo>
                    <a:pt x="20359" y="11801"/>
                  </a:lnTo>
                  <a:lnTo>
                    <a:pt x="20275" y="11864"/>
                  </a:lnTo>
                  <a:lnTo>
                    <a:pt x="20212" y="11843"/>
                  </a:lnTo>
                  <a:lnTo>
                    <a:pt x="20254" y="11760"/>
                  </a:lnTo>
                  <a:lnTo>
                    <a:pt x="20296" y="11739"/>
                  </a:lnTo>
                  <a:lnTo>
                    <a:pt x="20296" y="11634"/>
                  </a:lnTo>
                  <a:lnTo>
                    <a:pt x="20212" y="11634"/>
                  </a:lnTo>
                  <a:lnTo>
                    <a:pt x="20087" y="11864"/>
                  </a:lnTo>
                  <a:lnTo>
                    <a:pt x="20066" y="12115"/>
                  </a:lnTo>
                  <a:lnTo>
                    <a:pt x="20108" y="12408"/>
                  </a:lnTo>
                  <a:lnTo>
                    <a:pt x="20108" y="12785"/>
                  </a:lnTo>
                  <a:lnTo>
                    <a:pt x="20087" y="12408"/>
                  </a:lnTo>
                  <a:lnTo>
                    <a:pt x="20045" y="12220"/>
                  </a:lnTo>
                  <a:lnTo>
                    <a:pt x="19982" y="12178"/>
                  </a:lnTo>
                  <a:lnTo>
                    <a:pt x="20045" y="12073"/>
                  </a:lnTo>
                  <a:lnTo>
                    <a:pt x="20045" y="11990"/>
                  </a:lnTo>
                  <a:lnTo>
                    <a:pt x="19898" y="11906"/>
                  </a:lnTo>
                  <a:lnTo>
                    <a:pt x="19961" y="11780"/>
                  </a:lnTo>
                  <a:lnTo>
                    <a:pt x="19961" y="11571"/>
                  </a:lnTo>
                  <a:lnTo>
                    <a:pt x="19877" y="11446"/>
                  </a:lnTo>
                  <a:lnTo>
                    <a:pt x="19877" y="11236"/>
                  </a:lnTo>
                  <a:lnTo>
                    <a:pt x="19961" y="11111"/>
                  </a:lnTo>
                  <a:lnTo>
                    <a:pt x="20045" y="10923"/>
                  </a:lnTo>
                  <a:lnTo>
                    <a:pt x="20045" y="10755"/>
                  </a:lnTo>
                  <a:lnTo>
                    <a:pt x="20003" y="10755"/>
                  </a:lnTo>
                  <a:lnTo>
                    <a:pt x="19961" y="10839"/>
                  </a:lnTo>
                  <a:lnTo>
                    <a:pt x="19940" y="10964"/>
                  </a:lnTo>
                  <a:lnTo>
                    <a:pt x="19857" y="11048"/>
                  </a:lnTo>
                  <a:lnTo>
                    <a:pt x="19836" y="11027"/>
                  </a:lnTo>
                  <a:lnTo>
                    <a:pt x="19794" y="10902"/>
                  </a:lnTo>
                  <a:lnTo>
                    <a:pt x="19877" y="10713"/>
                  </a:lnTo>
                  <a:lnTo>
                    <a:pt x="19898" y="10609"/>
                  </a:lnTo>
                  <a:lnTo>
                    <a:pt x="19836" y="10546"/>
                  </a:lnTo>
                  <a:lnTo>
                    <a:pt x="19752" y="10630"/>
                  </a:lnTo>
                  <a:lnTo>
                    <a:pt x="19731" y="10609"/>
                  </a:lnTo>
                  <a:lnTo>
                    <a:pt x="19689" y="10546"/>
                  </a:lnTo>
                  <a:lnTo>
                    <a:pt x="19731" y="10483"/>
                  </a:lnTo>
                  <a:lnTo>
                    <a:pt x="19731" y="10337"/>
                  </a:lnTo>
                  <a:lnTo>
                    <a:pt x="19668" y="10337"/>
                  </a:lnTo>
                  <a:lnTo>
                    <a:pt x="19668" y="10295"/>
                  </a:lnTo>
                  <a:lnTo>
                    <a:pt x="19689" y="10232"/>
                  </a:lnTo>
                  <a:lnTo>
                    <a:pt x="19689" y="10127"/>
                  </a:lnTo>
                  <a:lnTo>
                    <a:pt x="19585" y="10169"/>
                  </a:lnTo>
                  <a:lnTo>
                    <a:pt x="19271" y="10274"/>
                  </a:lnTo>
                  <a:lnTo>
                    <a:pt x="19103" y="10379"/>
                  </a:lnTo>
                  <a:lnTo>
                    <a:pt x="19041" y="10337"/>
                  </a:lnTo>
                  <a:lnTo>
                    <a:pt x="19041" y="10295"/>
                  </a:lnTo>
                  <a:lnTo>
                    <a:pt x="18999" y="10295"/>
                  </a:lnTo>
                  <a:lnTo>
                    <a:pt x="18915" y="10379"/>
                  </a:lnTo>
                  <a:lnTo>
                    <a:pt x="18831" y="10379"/>
                  </a:lnTo>
                  <a:lnTo>
                    <a:pt x="18789" y="10295"/>
                  </a:lnTo>
                  <a:lnTo>
                    <a:pt x="18622" y="10420"/>
                  </a:lnTo>
                  <a:lnTo>
                    <a:pt x="18622" y="10337"/>
                  </a:lnTo>
                  <a:lnTo>
                    <a:pt x="18517" y="10295"/>
                  </a:lnTo>
                  <a:lnTo>
                    <a:pt x="18476" y="10295"/>
                  </a:lnTo>
                  <a:lnTo>
                    <a:pt x="18476" y="10337"/>
                  </a:lnTo>
                  <a:lnTo>
                    <a:pt x="18308" y="10337"/>
                  </a:lnTo>
                  <a:lnTo>
                    <a:pt x="18078" y="10232"/>
                  </a:lnTo>
                  <a:lnTo>
                    <a:pt x="17890" y="10232"/>
                  </a:lnTo>
                  <a:lnTo>
                    <a:pt x="17701" y="10127"/>
                  </a:lnTo>
                  <a:lnTo>
                    <a:pt x="17555" y="10127"/>
                  </a:lnTo>
                  <a:lnTo>
                    <a:pt x="17555" y="10023"/>
                  </a:lnTo>
                  <a:lnTo>
                    <a:pt x="17429" y="9918"/>
                  </a:lnTo>
                  <a:lnTo>
                    <a:pt x="17346" y="9981"/>
                  </a:lnTo>
                  <a:lnTo>
                    <a:pt x="17241" y="9897"/>
                  </a:lnTo>
                  <a:lnTo>
                    <a:pt x="17220" y="9772"/>
                  </a:lnTo>
                  <a:lnTo>
                    <a:pt x="17116" y="9709"/>
                  </a:lnTo>
                  <a:lnTo>
                    <a:pt x="17053" y="9667"/>
                  </a:lnTo>
                  <a:lnTo>
                    <a:pt x="17157" y="9646"/>
                  </a:lnTo>
                  <a:lnTo>
                    <a:pt x="17283" y="9646"/>
                  </a:lnTo>
                  <a:lnTo>
                    <a:pt x="17283" y="9500"/>
                  </a:lnTo>
                  <a:lnTo>
                    <a:pt x="17388" y="9437"/>
                  </a:lnTo>
                  <a:lnTo>
                    <a:pt x="17367" y="9353"/>
                  </a:lnTo>
                  <a:lnTo>
                    <a:pt x="17471" y="9353"/>
                  </a:lnTo>
                  <a:lnTo>
                    <a:pt x="17639" y="9395"/>
                  </a:lnTo>
                  <a:lnTo>
                    <a:pt x="17681" y="9374"/>
                  </a:lnTo>
                  <a:lnTo>
                    <a:pt x="17681" y="9332"/>
                  </a:lnTo>
                  <a:lnTo>
                    <a:pt x="17806" y="9332"/>
                  </a:lnTo>
                  <a:lnTo>
                    <a:pt x="18078" y="9395"/>
                  </a:lnTo>
                  <a:lnTo>
                    <a:pt x="18183" y="9291"/>
                  </a:lnTo>
                  <a:lnTo>
                    <a:pt x="18183" y="9165"/>
                  </a:lnTo>
                  <a:lnTo>
                    <a:pt x="18225" y="9060"/>
                  </a:lnTo>
                  <a:lnTo>
                    <a:pt x="18183" y="8935"/>
                  </a:lnTo>
                  <a:lnTo>
                    <a:pt x="18183" y="8809"/>
                  </a:lnTo>
                  <a:lnTo>
                    <a:pt x="18120" y="8705"/>
                  </a:lnTo>
                  <a:lnTo>
                    <a:pt x="18078" y="8537"/>
                  </a:lnTo>
                  <a:lnTo>
                    <a:pt x="17994" y="8516"/>
                  </a:lnTo>
                  <a:lnTo>
                    <a:pt x="17973" y="8433"/>
                  </a:lnTo>
                  <a:lnTo>
                    <a:pt x="17806" y="8286"/>
                  </a:lnTo>
                  <a:lnTo>
                    <a:pt x="17764" y="8286"/>
                  </a:lnTo>
                  <a:lnTo>
                    <a:pt x="17743" y="8349"/>
                  </a:lnTo>
                  <a:lnTo>
                    <a:pt x="17681" y="8349"/>
                  </a:lnTo>
                  <a:lnTo>
                    <a:pt x="17660" y="8286"/>
                  </a:lnTo>
                  <a:lnTo>
                    <a:pt x="17492" y="8203"/>
                  </a:lnTo>
                  <a:lnTo>
                    <a:pt x="17492" y="8244"/>
                  </a:lnTo>
                  <a:lnTo>
                    <a:pt x="17597" y="8328"/>
                  </a:lnTo>
                  <a:lnTo>
                    <a:pt x="17576" y="8391"/>
                  </a:lnTo>
                  <a:lnTo>
                    <a:pt x="17639" y="8454"/>
                  </a:lnTo>
                  <a:lnTo>
                    <a:pt x="17576" y="8558"/>
                  </a:lnTo>
                  <a:lnTo>
                    <a:pt x="17492" y="8454"/>
                  </a:lnTo>
                  <a:lnTo>
                    <a:pt x="17492" y="8349"/>
                  </a:lnTo>
                  <a:lnTo>
                    <a:pt x="17388" y="8349"/>
                  </a:lnTo>
                  <a:lnTo>
                    <a:pt x="17220" y="8244"/>
                  </a:lnTo>
                  <a:lnTo>
                    <a:pt x="17178" y="8182"/>
                  </a:lnTo>
                  <a:lnTo>
                    <a:pt x="17137" y="8223"/>
                  </a:lnTo>
                  <a:lnTo>
                    <a:pt x="17053" y="8182"/>
                  </a:lnTo>
                  <a:lnTo>
                    <a:pt x="17011" y="8077"/>
                  </a:lnTo>
                  <a:lnTo>
                    <a:pt x="16906" y="7993"/>
                  </a:lnTo>
                  <a:lnTo>
                    <a:pt x="16739" y="7993"/>
                  </a:lnTo>
                  <a:lnTo>
                    <a:pt x="16551" y="7805"/>
                  </a:lnTo>
                  <a:lnTo>
                    <a:pt x="16404" y="7721"/>
                  </a:lnTo>
                  <a:lnTo>
                    <a:pt x="16383" y="7617"/>
                  </a:lnTo>
                  <a:lnTo>
                    <a:pt x="15902" y="7345"/>
                  </a:lnTo>
                  <a:lnTo>
                    <a:pt x="15776" y="7135"/>
                  </a:lnTo>
                  <a:lnTo>
                    <a:pt x="15776" y="6968"/>
                  </a:lnTo>
                  <a:lnTo>
                    <a:pt x="15672" y="6717"/>
                  </a:lnTo>
                  <a:lnTo>
                    <a:pt x="15672" y="6612"/>
                  </a:lnTo>
                  <a:lnTo>
                    <a:pt x="15567" y="6612"/>
                  </a:lnTo>
                  <a:lnTo>
                    <a:pt x="15442" y="6508"/>
                  </a:lnTo>
                  <a:lnTo>
                    <a:pt x="15337" y="6508"/>
                  </a:lnTo>
                  <a:lnTo>
                    <a:pt x="15253" y="6424"/>
                  </a:lnTo>
                  <a:lnTo>
                    <a:pt x="15149" y="6403"/>
                  </a:lnTo>
                  <a:lnTo>
                    <a:pt x="15065" y="6319"/>
                  </a:lnTo>
                  <a:lnTo>
                    <a:pt x="14940" y="6361"/>
                  </a:lnTo>
                  <a:lnTo>
                    <a:pt x="14793" y="6487"/>
                  </a:lnTo>
                  <a:lnTo>
                    <a:pt x="14688" y="6696"/>
                  </a:lnTo>
                  <a:lnTo>
                    <a:pt x="14584" y="6738"/>
                  </a:lnTo>
                  <a:lnTo>
                    <a:pt x="14479" y="6801"/>
                  </a:lnTo>
                  <a:lnTo>
                    <a:pt x="14375" y="6801"/>
                  </a:lnTo>
                  <a:lnTo>
                    <a:pt x="14312" y="6738"/>
                  </a:lnTo>
                  <a:lnTo>
                    <a:pt x="14144" y="6696"/>
                  </a:lnTo>
                  <a:lnTo>
                    <a:pt x="14061" y="6633"/>
                  </a:lnTo>
                  <a:lnTo>
                    <a:pt x="14144" y="6529"/>
                  </a:lnTo>
                  <a:lnTo>
                    <a:pt x="14207" y="6466"/>
                  </a:lnTo>
                  <a:lnTo>
                    <a:pt x="14270" y="6466"/>
                  </a:lnTo>
                  <a:lnTo>
                    <a:pt x="14375" y="6361"/>
                  </a:lnTo>
                  <a:lnTo>
                    <a:pt x="14458" y="6319"/>
                  </a:lnTo>
                  <a:lnTo>
                    <a:pt x="14479" y="6257"/>
                  </a:lnTo>
                  <a:lnTo>
                    <a:pt x="14458" y="6215"/>
                  </a:lnTo>
                  <a:lnTo>
                    <a:pt x="14375" y="6236"/>
                  </a:lnTo>
                  <a:lnTo>
                    <a:pt x="14333" y="6194"/>
                  </a:lnTo>
                  <a:lnTo>
                    <a:pt x="14354" y="6110"/>
                  </a:lnTo>
                  <a:lnTo>
                    <a:pt x="14458" y="6006"/>
                  </a:lnTo>
                  <a:lnTo>
                    <a:pt x="14437" y="5943"/>
                  </a:lnTo>
                  <a:lnTo>
                    <a:pt x="14542" y="5838"/>
                  </a:lnTo>
                  <a:lnTo>
                    <a:pt x="14542" y="5754"/>
                  </a:lnTo>
                  <a:lnTo>
                    <a:pt x="14521" y="5629"/>
                  </a:lnTo>
                  <a:lnTo>
                    <a:pt x="14375" y="5650"/>
                  </a:lnTo>
                  <a:lnTo>
                    <a:pt x="14375" y="5734"/>
                  </a:lnTo>
                  <a:lnTo>
                    <a:pt x="14165" y="5880"/>
                  </a:lnTo>
                  <a:lnTo>
                    <a:pt x="14061" y="5838"/>
                  </a:lnTo>
                  <a:lnTo>
                    <a:pt x="14165" y="6047"/>
                  </a:lnTo>
                  <a:lnTo>
                    <a:pt x="14103" y="6131"/>
                  </a:lnTo>
                  <a:lnTo>
                    <a:pt x="14061" y="6026"/>
                  </a:lnTo>
                  <a:lnTo>
                    <a:pt x="13914" y="6026"/>
                  </a:lnTo>
                  <a:lnTo>
                    <a:pt x="13810" y="6131"/>
                  </a:lnTo>
                  <a:lnTo>
                    <a:pt x="13893" y="6152"/>
                  </a:lnTo>
                  <a:lnTo>
                    <a:pt x="13851" y="6298"/>
                  </a:lnTo>
                  <a:lnTo>
                    <a:pt x="13747" y="6236"/>
                  </a:lnTo>
                  <a:lnTo>
                    <a:pt x="13642" y="6319"/>
                  </a:lnTo>
                  <a:lnTo>
                    <a:pt x="13684" y="6403"/>
                  </a:lnTo>
                  <a:lnTo>
                    <a:pt x="13789" y="6403"/>
                  </a:lnTo>
                  <a:lnTo>
                    <a:pt x="13831" y="6466"/>
                  </a:lnTo>
                  <a:lnTo>
                    <a:pt x="13642" y="6570"/>
                  </a:lnTo>
                  <a:lnTo>
                    <a:pt x="13579" y="6424"/>
                  </a:lnTo>
                  <a:lnTo>
                    <a:pt x="13433" y="6361"/>
                  </a:lnTo>
                  <a:lnTo>
                    <a:pt x="13391" y="6236"/>
                  </a:lnTo>
                  <a:lnTo>
                    <a:pt x="13391" y="5713"/>
                  </a:lnTo>
                  <a:lnTo>
                    <a:pt x="13496" y="5503"/>
                  </a:lnTo>
                  <a:lnTo>
                    <a:pt x="13475" y="5148"/>
                  </a:lnTo>
                  <a:lnTo>
                    <a:pt x="13538" y="5001"/>
                  </a:lnTo>
                  <a:lnTo>
                    <a:pt x="13517" y="4562"/>
                  </a:lnTo>
                  <a:lnTo>
                    <a:pt x="13517" y="4625"/>
                  </a:lnTo>
                  <a:lnTo>
                    <a:pt x="13370" y="4687"/>
                  </a:lnTo>
                  <a:lnTo>
                    <a:pt x="13266" y="4855"/>
                  </a:lnTo>
                  <a:lnTo>
                    <a:pt x="13349" y="4938"/>
                  </a:lnTo>
                  <a:lnTo>
                    <a:pt x="13287" y="5001"/>
                  </a:lnTo>
                  <a:lnTo>
                    <a:pt x="13349" y="5148"/>
                  </a:lnTo>
                  <a:lnTo>
                    <a:pt x="13307" y="5315"/>
                  </a:lnTo>
                  <a:lnTo>
                    <a:pt x="13245" y="5294"/>
                  </a:lnTo>
                  <a:lnTo>
                    <a:pt x="13161" y="5210"/>
                  </a:lnTo>
                  <a:lnTo>
                    <a:pt x="13119" y="5294"/>
                  </a:lnTo>
                  <a:lnTo>
                    <a:pt x="13119" y="5378"/>
                  </a:lnTo>
                  <a:lnTo>
                    <a:pt x="13056" y="5315"/>
                  </a:lnTo>
                  <a:lnTo>
                    <a:pt x="12952" y="5399"/>
                  </a:lnTo>
                  <a:lnTo>
                    <a:pt x="12952" y="5482"/>
                  </a:lnTo>
                  <a:lnTo>
                    <a:pt x="12889" y="5482"/>
                  </a:lnTo>
                  <a:lnTo>
                    <a:pt x="12638" y="5608"/>
                  </a:lnTo>
                  <a:lnTo>
                    <a:pt x="12491" y="5775"/>
                  </a:lnTo>
                  <a:lnTo>
                    <a:pt x="12429" y="5692"/>
                  </a:lnTo>
                  <a:lnTo>
                    <a:pt x="12429" y="5587"/>
                  </a:lnTo>
                  <a:lnTo>
                    <a:pt x="12575" y="5524"/>
                  </a:lnTo>
                  <a:lnTo>
                    <a:pt x="12596" y="5420"/>
                  </a:lnTo>
                  <a:lnTo>
                    <a:pt x="12491" y="5420"/>
                  </a:lnTo>
                  <a:lnTo>
                    <a:pt x="12387" y="5482"/>
                  </a:lnTo>
                  <a:lnTo>
                    <a:pt x="12178" y="5482"/>
                  </a:lnTo>
                  <a:lnTo>
                    <a:pt x="12052" y="5566"/>
                  </a:lnTo>
                  <a:lnTo>
                    <a:pt x="11780" y="5566"/>
                  </a:lnTo>
                  <a:lnTo>
                    <a:pt x="11424" y="5817"/>
                  </a:lnTo>
                  <a:lnTo>
                    <a:pt x="11257" y="5880"/>
                  </a:lnTo>
                  <a:lnTo>
                    <a:pt x="11111" y="6089"/>
                  </a:lnTo>
                  <a:lnTo>
                    <a:pt x="11090" y="5985"/>
                  </a:lnTo>
                  <a:lnTo>
                    <a:pt x="11215" y="5796"/>
                  </a:lnTo>
                  <a:lnTo>
                    <a:pt x="11173" y="5713"/>
                  </a:lnTo>
                  <a:lnTo>
                    <a:pt x="10985" y="5817"/>
                  </a:lnTo>
                  <a:lnTo>
                    <a:pt x="10964" y="5775"/>
                  </a:lnTo>
                  <a:lnTo>
                    <a:pt x="10880" y="5796"/>
                  </a:lnTo>
                  <a:lnTo>
                    <a:pt x="10797" y="5838"/>
                  </a:lnTo>
                  <a:lnTo>
                    <a:pt x="10734" y="5775"/>
                  </a:lnTo>
                  <a:lnTo>
                    <a:pt x="10629" y="5796"/>
                  </a:lnTo>
                  <a:lnTo>
                    <a:pt x="10587" y="5880"/>
                  </a:lnTo>
                  <a:lnTo>
                    <a:pt x="10315" y="6047"/>
                  </a:lnTo>
                  <a:lnTo>
                    <a:pt x="10211" y="6047"/>
                  </a:lnTo>
                  <a:lnTo>
                    <a:pt x="10022" y="6110"/>
                  </a:lnTo>
                  <a:lnTo>
                    <a:pt x="9897" y="6257"/>
                  </a:lnTo>
                  <a:lnTo>
                    <a:pt x="9939" y="6361"/>
                  </a:lnTo>
                  <a:lnTo>
                    <a:pt x="9834" y="6340"/>
                  </a:lnTo>
                  <a:lnTo>
                    <a:pt x="9792" y="6403"/>
                  </a:lnTo>
                  <a:lnTo>
                    <a:pt x="9688" y="6361"/>
                  </a:lnTo>
                  <a:lnTo>
                    <a:pt x="9657" y="6408"/>
                  </a:lnTo>
                  <a:lnTo>
                    <a:pt x="9657" y="6408"/>
                  </a:lnTo>
                  <a:lnTo>
                    <a:pt x="9583" y="6319"/>
                  </a:lnTo>
                  <a:lnTo>
                    <a:pt x="9625" y="6215"/>
                  </a:lnTo>
                  <a:lnTo>
                    <a:pt x="9709" y="6215"/>
                  </a:lnTo>
                  <a:lnTo>
                    <a:pt x="9792" y="6110"/>
                  </a:lnTo>
                  <a:lnTo>
                    <a:pt x="9897" y="6026"/>
                  </a:lnTo>
                  <a:lnTo>
                    <a:pt x="9939" y="6068"/>
                  </a:lnTo>
                  <a:lnTo>
                    <a:pt x="10022" y="6026"/>
                  </a:lnTo>
                  <a:lnTo>
                    <a:pt x="10043" y="5943"/>
                  </a:lnTo>
                  <a:lnTo>
                    <a:pt x="10169" y="5838"/>
                  </a:lnTo>
                  <a:lnTo>
                    <a:pt x="10211" y="5901"/>
                  </a:lnTo>
                  <a:lnTo>
                    <a:pt x="10462" y="5796"/>
                  </a:lnTo>
                  <a:lnTo>
                    <a:pt x="10546" y="5650"/>
                  </a:lnTo>
                  <a:lnTo>
                    <a:pt x="10671" y="5608"/>
                  </a:lnTo>
                  <a:lnTo>
                    <a:pt x="10880" y="5629"/>
                  </a:lnTo>
                  <a:lnTo>
                    <a:pt x="10901" y="5587"/>
                  </a:lnTo>
                  <a:lnTo>
                    <a:pt x="11090" y="5587"/>
                  </a:lnTo>
                  <a:lnTo>
                    <a:pt x="11278" y="5503"/>
                  </a:lnTo>
                  <a:lnTo>
                    <a:pt x="11320" y="5587"/>
                  </a:lnTo>
                  <a:lnTo>
                    <a:pt x="11383" y="5587"/>
                  </a:lnTo>
                  <a:lnTo>
                    <a:pt x="11445" y="5524"/>
                  </a:lnTo>
                  <a:lnTo>
                    <a:pt x="11529" y="5524"/>
                  </a:lnTo>
                  <a:lnTo>
                    <a:pt x="11675" y="5503"/>
                  </a:lnTo>
                  <a:lnTo>
                    <a:pt x="11738" y="5399"/>
                  </a:lnTo>
                  <a:lnTo>
                    <a:pt x="11989" y="5315"/>
                  </a:lnTo>
                  <a:lnTo>
                    <a:pt x="12240" y="5231"/>
                  </a:lnTo>
                  <a:lnTo>
                    <a:pt x="12261" y="5127"/>
                  </a:lnTo>
                  <a:lnTo>
                    <a:pt x="12324" y="5127"/>
                  </a:lnTo>
                  <a:lnTo>
                    <a:pt x="12366" y="5085"/>
                  </a:lnTo>
                  <a:lnTo>
                    <a:pt x="12324" y="5022"/>
                  </a:lnTo>
                  <a:lnTo>
                    <a:pt x="12324" y="4918"/>
                  </a:lnTo>
                  <a:lnTo>
                    <a:pt x="12240" y="4876"/>
                  </a:lnTo>
                  <a:lnTo>
                    <a:pt x="12219" y="4918"/>
                  </a:lnTo>
                  <a:lnTo>
                    <a:pt x="12219" y="5001"/>
                  </a:lnTo>
                  <a:lnTo>
                    <a:pt x="12115" y="5022"/>
                  </a:lnTo>
                  <a:lnTo>
                    <a:pt x="12073" y="4980"/>
                  </a:lnTo>
                  <a:lnTo>
                    <a:pt x="12031" y="4980"/>
                  </a:lnTo>
                  <a:lnTo>
                    <a:pt x="12010" y="4938"/>
                  </a:lnTo>
                  <a:lnTo>
                    <a:pt x="11885" y="4938"/>
                  </a:lnTo>
                  <a:lnTo>
                    <a:pt x="11696" y="5001"/>
                  </a:lnTo>
                  <a:lnTo>
                    <a:pt x="11634" y="5106"/>
                  </a:lnTo>
                  <a:lnTo>
                    <a:pt x="11571" y="5169"/>
                  </a:lnTo>
                  <a:lnTo>
                    <a:pt x="11508" y="5085"/>
                  </a:lnTo>
                  <a:lnTo>
                    <a:pt x="11466" y="5085"/>
                  </a:lnTo>
                  <a:lnTo>
                    <a:pt x="11362" y="5169"/>
                  </a:lnTo>
                  <a:lnTo>
                    <a:pt x="11090" y="5252"/>
                  </a:lnTo>
                  <a:lnTo>
                    <a:pt x="10755" y="5273"/>
                  </a:lnTo>
                  <a:lnTo>
                    <a:pt x="10692" y="5210"/>
                  </a:lnTo>
                  <a:lnTo>
                    <a:pt x="10629" y="5210"/>
                  </a:lnTo>
                  <a:lnTo>
                    <a:pt x="10650" y="5273"/>
                  </a:lnTo>
                  <a:lnTo>
                    <a:pt x="10587" y="5315"/>
                  </a:lnTo>
                  <a:lnTo>
                    <a:pt x="10483" y="5294"/>
                  </a:lnTo>
                  <a:lnTo>
                    <a:pt x="10420" y="5294"/>
                  </a:lnTo>
                  <a:lnTo>
                    <a:pt x="10357" y="5420"/>
                  </a:lnTo>
                  <a:lnTo>
                    <a:pt x="10211" y="5587"/>
                  </a:lnTo>
                  <a:lnTo>
                    <a:pt x="10148" y="5524"/>
                  </a:lnTo>
                  <a:lnTo>
                    <a:pt x="10043" y="5524"/>
                  </a:lnTo>
                  <a:lnTo>
                    <a:pt x="10022" y="5503"/>
                  </a:lnTo>
                  <a:lnTo>
                    <a:pt x="9897" y="5503"/>
                  </a:lnTo>
                  <a:lnTo>
                    <a:pt x="9813" y="5566"/>
                  </a:lnTo>
                  <a:lnTo>
                    <a:pt x="9730" y="5566"/>
                  </a:lnTo>
                  <a:lnTo>
                    <a:pt x="9688" y="5629"/>
                  </a:lnTo>
                  <a:lnTo>
                    <a:pt x="9583" y="5671"/>
                  </a:lnTo>
                  <a:lnTo>
                    <a:pt x="9478" y="5734"/>
                  </a:lnTo>
                  <a:lnTo>
                    <a:pt x="9311" y="5817"/>
                  </a:lnTo>
                  <a:lnTo>
                    <a:pt x="9123" y="5880"/>
                  </a:lnTo>
                  <a:lnTo>
                    <a:pt x="9081" y="5985"/>
                  </a:lnTo>
                  <a:lnTo>
                    <a:pt x="9081" y="6152"/>
                  </a:lnTo>
                  <a:lnTo>
                    <a:pt x="9102" y="6466"/>
                  </a:lnTo>
                  <a:lnTo>
                    <a:pt x="9081" y="6633"/>
                  </a:lnTo>
                  <a:lnTo>
                    <a:pt x="9018" y="6612"/>
                  </a:lnTo>
                  <a:lnTo>
                    <a:pt x="8955" y="6654"/>
                  </a:lnTo>
                  <a:lnTo>
                    <a:pt x="8704" y="6863"/>
                  </a:lnTo>
                  <a:lnTo>
                    <a:pt x="8788" y="6759"/>
                  </a:lnTo>
                  <a:lnTo>
                    <a:pt x="8893" y="6633"/>
                  </a:lnTo>
                  <a:lnTo>
                    <a:pt x="8914" y="6550"/>
                  </a:lnTo>
                  <a:lnTo>
                    <a:pt x="8872" y="6529"/>
                  </a:lnTo>
                  <a:lnTo>
                    <a:pt x="8872" y="6445"/>
                  </a:lnTo>
                  <a:lnTo>
                    <a:pt x="8746" y="6257"/>
                  </a:lnTo>
                  <a:lnTo>
                    <a:pt x="8662" y="6257"/>
                  </a:lnTo>
                  <a:lnTo>
                    <a:pt x="8600" y="6173"/>
                  </a:lnTo>
                  <a:lnTo>
                    <a:pt x="8537" y="6152"/>
                  </a:lnTo>
                  <a:lnTo>
                    <a:pt x="8537" y="6006"/>
                  </a:lnTo>
                  <a:lnTo>
                    <a:pt x="8390" y="5817"/>
                  </a:lnTo>
                  <a:lnTo>
                    <a:pt x="8370" y="5817"/>
                  </a:lnTo>
                  <a:lnTo>
                    <a:pt x="8286" y="5796"/>
                  </a:lnTo>
                  <a:lnTo>
                    <a:pt x="8265" y="5692"/>
                  </a:lnTo>
                  <a:lnTo>
                    <a:pt x="8181" y="5629"/>
                  </a:lnTo>
                  <a:lnTo>
                    <a:pt x="8139" y="5671"/>
                  </a:lnTo>
                  <a:lnTo>
                    <a:pt x="8035" y="5587"/>
                  </a:lnTo>
                  <a:lnTo>
                    <a:pt x="7846" y="5378"/>
                  </a:lnTo>
                  <a:lnTo>
                    <a:pt x="7805" y="5190"/>
                  </a:lnTo>
                  <a:lnTo>
                    <a:pt x="7805" y="5001"/>
                  </a:lnTo>
                  <a:lnTo>
                    <a:pt x="7763" y="4980"/>
                  </a:lnTo>
                  <a:lnTo>
                    <a:pt x="7721" y="5043"/>
                  </a:lnTo>
                  <a:lnTo>
                    <a:pt x="7658" y="5001"/>
                  </a:lnTo>
                  <a:lnTo>
                    <a:pt x="7616" y="4876"/>
                  </a:lnTo>
                  <a:lnTo>
                    <a:pt x="7658" y="4750"/>
                  </a:lnTo>
                  <a:lnTo>
                    <a:pt x="7637" y="4729"/>
                  </a:lnTo>
                  <a:lnTo>
                    <a:pt x="7658" y="4646"/>
                  </a:lnTo>
                  <a:lnTo>
                    <a:pt x="7533" y="4520"/>
                  </a:lnTo>
                  <a:lnTo>
                    <a:pt x="7533" y="4415"/>
                  </a:lnTo>
                  <a:lnTo>
                    <a:pt x="7428" y="4332"/>
                  </a:lnTo>
                  <a:lnTo>
                    <a:pt x="7386" y="4332"/>
                  </a:lnTo>
                  <a:lnTo>
                    <a:pt x="7323" y="4248"/>
                  </a:lnTo>
                  <a:lnTo>
                    <a:pt x="7219" y="4164"/>
                  </a:lnTo>
                  <a:lnTo>
                    <a:pt x="7114" y="4164"/>
                  </a:lnTo>
                  <a:lnTo>
                    <a:pt x="6800" y="3934"/>
                  </a:lnTo>
                  <a:lnTo>
                    <a:pt x="6717" y="3934"/>
                  </a:lnTo>
                  <a:lnTo>
                    <a:pt x="6696" y="3850"/>
                  </a:lnTo>
                  <a:lnTo>
                    <a:pt x="0" y="16091"/>
                  </a:lnTo>
                  <a:lnTo>
                    <a:pt x="377" y="16091"/>
                  </a:lnTo>
                  <a:lnTo>
                    <a:pt x="502" y="16153"/>
                  </a:lnTo>
                  <a:lnTo>
                    <a:pt x="711" y="16007"/>
                  </a:lnTo>
                  <a:lnTo>
                    <a:pt x="1004" y="16049"/>
                  </a:lnTo>
                  <a:lnTo>
                    <a:pt x="858" y="16300"/>
                  </a:lnTo>
                  <a:lnTo>
                    <a:pt x="921" y="16446"/>
                  </a:lnTo>
                  <a:lnTo>
                    <a:pt x="1025" y="16718"/>
                  </a:lnTo>
                  <a:lnTo>
                    <a:pt x="1172" y="17388"/>
                  </a:lnTo>
                  <a:lnTo>
                    <a:pt x="1235" y="17534"/>
                  </a:lnTo>
                  <a:lnTo>
                    <a:pt x="1130" y="17702"/>
                  </a:lnTo>
                  <a:lnTo>
                    <a:pt x="1130" y="17765"/>
                  </a:lnTo>
                  <a:lnTo>
                    <a:pt x="1172" y="17765"/>
                  </a:lnTo>
                  <a:lnTo>
                    <a:pt x="1381" y="17744"/>
                  </a:lnTo>
                  <a:lnTo>
                    <a:pt x="1569" y="17723"/>
                  </a:lnTo>
                  <a:lnTo>
                    <a:pt x="1695" y="17639"/>
                  </a:lnTo>
                  <a:lnTo>
                    <a:pt x="1862" y="17409"/>
                  </a:lnTo>
                  <a:lnTo>
                    <a:pt x="1988" y="17283"/>
                  </a:lnTo>
                  <a:lnTo>
                    <a:pt x="2197" y="17200"/>
                  </a:lnTo>
                  <a:lnTo>
                    <a:pt x="2260" y="17179"/>
                  </a:lnTo>
                  <a:lnTo>
                    <a:pt x="2469" y="17116"/>
                  </a:lnTo>
                  <a:lnTo>
                    <a:pt x="2636" y="17116"/>
                  </a:lnTo>
                  <a:lnTo>
                    <a:pt x="2783" y="17221"/>
                  </a:lnTo>
                  <a:lnTo>
                    <a:pt x="2783" y="17325"/>
                  </a:lnTo>
                  <a:lnTo>
                    <a:pt x="2804" y="17409"/>
                  </a:lnTo>
                  <a:lnTo>
                    <a:pt x="2720" y="17555"/>
                  </a:lnTo>
                  <a:lnTo>
                    <a:pt x="2699" y="17639"/>
                  </a:lnTo>
                  <a:lnTo>
                    <a:pt x="2825" y="17974"/>
                  </a:lnTo>
                  <a:lnTo>
                    <a:pt x="2804" y="18078"/>
                  </a:lnTo>
                  <a:lnTo>
                    <a:pt x="2846" y="18288"/>
                  </a:lnTo>
                  <a:lnTo>
                    <a:pt x="2992" y="18455"/>
                  </a:lnTo>
                  <a:lnTo>
                    <a:pt x="3013" y="18664"/>
                  </a:lnTo>
                  <a:lnTo>
                    <a:pt x="3055" y="18748"/>
                  </a:lnTo>
                  <a:lnTo>
                    <a:pt x="3097" y="18853"/>
                  </a:lnTo>
                  <a:lnTo>
                    <a:pt x="3034" y="18957"/>
                  </a:lnTo>
                  <a:lnTo>
                    <a:pt x="3034" y="19062"/>
                  </a:lnTo>
                  <a:lnTo>
                    <a:pt x="3055" y="19146"/>
                  </a:lnTo>
                  <a:lnTo>
                    <a:pt x="3013" y="19501"/>
                  </a:lnTo>
                  <a:lnTo>
                    <a:pt x="3013" y="19920"/>
                  </a:lnTo>
                  <a:lnTo>
                    <a:pt x="3034" y="20338"/>
                  </a:lnTo>
                  <a:lnTo>
                    <a:pt x="2929" y="20380"/>
                  </a:lnTo>
                  <a:lnTo>
                    <a:pt x="2929" y="20464"/>
                  </a:lnTo>
                  <a:lnTo>
                    <a:pt x="2971" y="20464"/>
                  </a:lnTo>
                  <a:lnTo>
                    <a:pt x="3055" y="20527"/>
                  </a:lnTo>
                  <a:lnTo>
                    <a:pt x="3076" y="20568"/>
                  </a:lnTo>
                  <a:lnTo>
                    <a:pt x="3034" y="20589"/>
                  </a:lnTo>
                  <a:lnTo>
                    <a:pt x="2971" y="20652"/>
                  </a:lnTo>
                  <a:lnTo>
                    <a:pt x="3013" y="20736"/>
                  </a:lnTo>
                  <a:lnTo>
                    <a:pt x="3055" y="20778"/>
                  </a:lnTo>
                  <a:lnTo>
                    <a:pt x="3076" y="20861"/>
                  </a:lnTo>
                  <a:lnTo>
                    <a:pt x="3055" y="20903"/>
                  </a:lnTo>
                  <a:lnTo>
                    <a:pt x="3055" y="20966"/>
                  </a:lnTo>
                  <a:lnTo>
                    <a:pt x="3160" y="20966"/>
                  </a:lnTo>
                  <a:lnTo>
                    <a:pt x="3243" y="20987"/>
                  </a:lnTo>
                  <a:lnTo>
                    <a:pt x="3348" y="21154"/>
                  </a:lnTo>
                  <a:lnTo>
                    <a:pt x="3369" y="21217"/>
                  </a:lnTo>
                  <a:lnTo>
                    <a:pt x="3452" y="21280"/>
                  </a:lnTo>
                  <a:lnTo>
                    <a:pt x="3578" y="21363"/>
                  </a:lnTo>
                  <a:lnTo>
                    <a:pt x="3641" y="21468"/>
                  </a:lnTo>
                  <a:lnTo>
                    <a:pt x="3641" y="21573"/>
                  </a:lnTo>
                  <a:lnTo>
                    <a:pt x="3683" y="21594"/>
                  </a:lnTo>
                  <a:lnTo>
                    <a:pt x="3704" y="21635"/>
                  </a:lnTo>
                  <a:lnTo>
                    <a:pt x="3683" y="21698"/>
                  </a:lnTo>
                  <a:lnTo>
                    <a:pt x="3683" y="21740"/>
                  </a:lnTo>
                  <a:lnTo>
                    <a:pt x="3641" y="21782"/>
                  </a:lnTo>
                  <a:lnTo>
                    <a:pt x="3641" y="21845"/>
                  </a:lnTo>
                  <a:lnTo>
                    <a:pt x="3641" y="21887"/>
                  </a:lnTo>
                  <a:lnTo>
                    <a:pt x="3662" y="21907"/>
                  </a:lnTo>
                  <a:lnTo>
                    <a:pt x="3599" y="22033"/>
                  </a:lnTo>
                  <a:lnTo>
                    <a:pt x="3452" y="22326"/>
                  </a:lnTo>
                  <a:lnTo>
                    <a:pt x="3432" y="22514"/>
                  </a:lnTo>
                  <a:lnTo>
                    <a:pt x="3285" y="22661"/>
                  </a:lnTo>
                  <a:lnTo>
                    <a:pt x="3285" y="22744"/>
                  </a:lnTo>
                  <a:lnTo>
                    <a:pt x="3327" y="22744"/>
                  </a:lnTo>
                  <a:lnTo>
                    <a:pt x="3494" y="22535"/>
                  </a:lnTo>
                  <a:lnTo>
                    <a:pt x="3536" y="22410"/>
                  </a:lnTo>
                  <a:lnTo>
                    <a:pt x="3662" y="22305"/>
                  </a:lnTo>
                  <a:lnTo>
                    <a:pt x="3683" y="22347"/>
                  </a:lnTo>
                  <a:lnTo>
                    <a:pt x="3766" y="22368"/>
                  </a:lnTo>
                  <a:lnTo>
                    <a:pt x="3766" y="22431"/>
                  </a:lnTo>
                  <a:lnTo>
                    <a:pt x="3599" y="22514"/>
                  </a:lnTo>
                  <a:lnTo>
                    <a:pt x="3557" y="22619"/>
                  </a:lnTo>
                  <a:lnTo>
                    <a:pt x="3390" y="22786"/>
                  </a:lnTo>
                  <a:lnTo>
                    <a:pt x="3390" y="22828"/>
                  </a:lnTo>
                  <a:lnTo>
                    <a:pt x="3473" y="22828"/>
                  </a:lnTo>
                  <a:lnTo>
                    <a:pt x="3432" y="22870"/>
                  </a:lnTo>
                  <a:lnTo>
                    <a:pt x="3285" y="22849"/>
                  </a:lnTo>
                  <a:lnTo>
                    <a:pt x="3222" y="22870"/>
                  </a:lnTo>
                  <a:lnTo>
                    <a:pt x="3160" y="23037"/>
                  </a:lnTo>
                  <a:lnTo>
                    <a:pt x="3055" y="23142"/>
                  </a:lnTo>
                  <a:lnTo>
                    <a:pt x="3076" y="23268"/>
                  </a:lnTo>
                  <a:lnTo>
                    <a:pt x="3034" y="23247"/>
                  </a:lnTo>
                  <a:lnTo>
                    <a:pt x="2971" y="23184"/>
                  </a:lnTo>
                  <a:lnTo>
                    <a:pt x="2908" y="23247"/>
                  </a:lnTo>
                  <a:lnTo>
                    <a:pt x="2908" y="23393"/>
                  </a:lnTo>
                  <a:lnTo>
                    <a:pt x="3013" y="23393"/>
                  </a:lnTo>
                  <a:lnTo>
                    <a:pt x="3034" y="23477"/>
                  </a:lnTo>
                  <a:lnTo>
                    <a:pt x="2971" y="23665"/>
                  </a:lnTo>
                  <a:lnTo>
                    <a:pt x="2950" y="23937"/>
                  </a:lnTo>
                  <a:lnTo>
                    <a:pt x="3013" y="24125"/>
                  </a:lnTo>
                  <a:lnTo>
                    <a:pt x="3076" y="24293"/>
                  </a:lnTo>
                  <a:lnTo>
                    <a:pt x="3160" y="24314"/>
                  </a:lnTo>
                  <a:lnTo>
                    <a:pt x="3180" y="24230"/>
                  </a:lnTo>
                  <a:lnTo>
                    <a:pt x="3264" y="24146"/>
                  </a:lnTo>
                  <a:lnTo>
                    <a:pt x="3452" y="24104"/>
                  </a:lnTo>
                  <a:lnTo>
                    <a:pt x="3557" y="24021"/>
                  </a:lnTo>
                  <a:lnTo>
                    <a:pt x="3662" y="23895"/>
                  </a:lnTo>
                  <a:lnTo>
                    <a:pt x="3704" y="23895"/>
                  </a:lnTo>
                  <a:lnTo>
                    <a:pt x="3704" y="24021"/>
                  </a:lnTo>
                  <a:lnTo>
                    <a:pt x="3662" y="24125"/>
                  </a:lnTo>
                  <a:lnTo>
                    <a:pt x="3599" y="24146"/>
                  </a:lnTo>
                  <a:lnTo>
                    <a:pt x="3536" y="24251"/>
                  </a:lnTo>
                  <a:lnTo>
                    <a:pt x="3536" y="24314"/>
                  </a:lnTo>
                  <a:lnTo>
                    <a:pt x="3641" y="24397"/>
                  </a:lnTo>
                  <a:lnTo>
                    <a:pt x="3704" y="24460"/>
                  </a:lnTo>
                  <a:lnTo>
                    <a:pt x="3808" y="24460"/>
                  </a:lnTo>
                  <a:lnTo>
                    <a:pt x="3892" y="24502"/>
                  </a:lnTo>
                  <a:lnTo>
                    <a:pt x="3955" y="24544"/>
                  </a:lnTo>
                  <a:lnTo>
                    <a:pt x="3808" y="24502"/>
                  </a:lnTo>
                  <a:lnTo>
                    <a:pt x="3683" y="24502"/>
                  </a:lnTo>
                  <a:lnTo>
                    <a:pt x="3578" y="24439"/>
                  </a:lnTo>
                  <a:lnTo>
                    <a:pt x="3432" y="24439"/>
                  </a:lnTo>
                  <a:lnTo>
                    <a:pt x="3369" y="24523"/>
                  </a:lnTo>
                  <a:lnTo>
                    <a:pt x="3369" y="24607"/>
                  </a:lnTo>
                  <a:lnTo>
                    <a:pt x="3432" y="24669"/>
                  </a:lnTo>
                  <a:lnTo>
                    <a:pt x="3452" y="24920"/>
                  </a:lnTo>
                  <a:lnTo>
                    <a:pt x="3494" y="24983"/>
                  </a:lnTo>
                  <a:lnTo>
                    <a:pt x="3557" y="24983"/>
                  </a:lnTo>
                  <a:lnTo>
                    <a:pt x="3641" y="24941"/>
                  </a:lnTo>
                  <a:lnTo>
                    <a:pt x="3683" y="24983"/>
                  </a:lnTo>
                  <a:lnTo>
                    <a:pt x="3641" y="25046"/>
                  </a:lnTo>
                  <a:lnTo>
                    <a:pt x="3599" y="25088"/>
                  </a:lnTo>
                  <a:lnTo>
                    <a:pt x="3683" y="25151"/>
                  </a:lnTo>
                  <a:lnTo>
                    <a:pt x="3683" y="25192"/>
                  </a:lnTo>
                  <a:lnTo>
                    <a:pt x="3662" y="25255"/>
                  </a:lnTo>
                  <a:lnTo>
                    <a:pt x="3557" y="25234"/>
                  </a:lnTo>
                  <a:lnTo>
                    <a:pt x="3411" y="25276"/>
                  </a:lnTo>
                  <a:lnTo>
                    <a:pt x="3264" y="25381"/>
                  </a:lnTo>
                  <a:lnTo>
                    <a:pt x="3243" y="25423"/>
                  </a:lnTo>
                  <a:lnTo>
                    <a:pt x="3306" y="25485"/>
                  </a:lnTo>
                  <a:lnTo>
                    <a:pt x="3452" y="25423"/>
                  </a:lnTo>
                  <a:lnTo>
                    <a:pt x="3536" y="25465"/>
                  </a:lnTo>
                  <a:lnTo>
                    <a:pt x="3452" y="25485"/>
                  </a:lnTo>
                  <a:lnTo>
                    <a:pt x="3432" y="25548"/>
                  </a:lnTo>
                  <a:lnTo>
                    <a:pt x="3515" y="25632"/>
                  </a:lnTo>
                  <a:lnTo>
                    <a:pt x="3662" y="25590"/>
                  </a:lnTo>
                  <a:lnTo>
                    <a:pt x="3829" y="25465"/>
                  </a:lnTo>
                  <a:lnTo>
                    <a:pt x="3934" y="25297"/>
                  </a:lnTo>
                  <a:lnTo>
                    <a:pt x="4038" y="25297"/>
                  </a:lnTo>
                  <a:lnTo>
                    <a:pt x="4143" y="25213"/>
                  </a:lnTo>
                  <a:lnTo>
                    <a:pt x="4164" y="25109"/>
                  </a:lnTo>
                  <a:lnTo>
                    <a:pt x="4185" y="25088"/>
                  </a:lnTo>
                  <a:lnTo>
                    <a:pt x="4206" y="25172"/>
                  </a:lnTo>
                  <a:lnTo>
                    <a:pt x="4143" y="25339"/>
                  </a:lnTo>
                  <a:lnTo>
                    <a:pt x="4038" y="25402"/>
                  </a:lnTo>
                  <a:lnTo>
                    <a:pt x="3913" y="25465"/>
                  </a:lnTo>
                  <a:lnTo>
                    <a:pt x="3892" y="25548"/>
                  </a:lnTo>
                  <a:lnTo>
                    <a:pt x="3955" y="25611"/>
                  </a:lnTo>
                  <a:lnTo>
                    <a:pt x="4038" y="25590"/>
                  </a:lnTo>
                  <a:lnTo>
                    <a:pt x="4164" y="25590"/>
                  </a:lnTo>
                  <a:lnTo>
                    <a:pt x="4268" y="25611"/>
                  </a:lnTo>
                  <a:lnTo>
                    <a:pt x="4122" y="25611"/>
                  </a:lnTo>
                  <a:lnTo>
                    <a:pt x="4017" y="25674"/>
                  </a:lnTo>
                  <a:lnTo>
                    <a:pt x="4017" y="25820"/>
                  </a:lnTo>
                  <a:lnTo>
                    <a:pt x="4059" y="25967"/>
                  </a:lnTo>
                  <a:lnTo>
                    <a:pt x="4017" y="25988"/>
                  </a:lnTo>
                  <a:lnTo>
                    <a:pt x="3976" y="25904"/>
                  </a:lnTo>
                  <a:lnTo>
                    <a:pt x="3976" y="25757"/>
                  </a:lnTo>
                  <a:lnTo>
                    <a:pt x="3913" y="25674"/>
                  </a:lnTo>
                  <a:lnTo>
                    <a:pt x="3850" y="25716"/>
                  </a:lnTo>
                  <a:lnTo>
                    <a:pt x="3578" y="25904"/>
                  </a:lnTo>
                  <a:lnTo>
                    <a:pt x="3536" y="25988"/>
                  </a:lnTo>
                  <a:lnTo>
                    <a:pt x="3369" y="26071"/>
                  </a:lnTo>
                  <a:lnTo>
                    <a:pt x="3327" y="26134"/>
                  </a:lnTo>
                  <a:lnTo>
                    <a:pt x="3348" y="26218"/>
                  </a:lnTo>
                  <a:lnTo>
                    <a:pt x="3348" y="26301"/>
                  </a:lnTo>
                  <a:lnTo>
                    <a:pt x="3369" y="26322"/>
                  </a:lnTo>
                  <a:lnTo>
                    <a:pt x="3452" y="26281"/>
                  </a:lnTo>
                  <a:lnTo>
                    <a:pt x="3557" y="26218"/>
                  </a:lnTo>
                  <a:lnTo>
                    <a:pt x="3599" y="26113"/>
                  </a:lnTo>
                  <a:lnTo>
                    <a:pt x="3662" y="26134"/>
                  </a:lnTo>
                  <a:lnTo>
                    <a:pt x="3704" y="26197"/>
                  </a:lnTo>
                  <a:lnTo>
                    <a:pt x="3892" y="26218"/>
                  </a:lnTo>
                  <a:lnTo>
                    <a:pt x="3871" y="26239"/>
                  </a:lnTo>
                  <a:lnTo>
                    <a:pt x="3766" y="26218"/>
                  </a:lnTo>
                  <a:lnTo>
                    <a:pt x="3599" y="26218"/>
                  </a:lnTo>
                  <a:lnTo>
                    <a:pt x="3536" y="26281"/>
                  </a:lnTo>
                  <a:lnTo>
                    <a:pt x="3536" y="26322"/>
                  </a:lnTo>
                  <a:lnTo>
                    <a:pt x="3557" y="26385"/>
                  </a:lnTo>
                  <a:lnTo>
                    <a:pt x="3473" y="26406"/>
                  </a:lnTo>
                  <a:lnTo>
                    <a:pt x="3432" y="26385"/>
                  </a:lnTo>
                  <a:lnTo>
                    <a:pt x="3264" y="26427"/>
                  </a:lnTo>
                  <a:lnTo>
                    <a:pt x="3264" y="26490"/>
                  </a:lnTo>
                  <a:lnTo>
                    <a:pt x="3390" y="26490"/>
                  </a:lnTo>
                  <a:lnTo>
                    <a:pt x="3473" y="26532"/>
                  </a:lnTo>
                  <a:lnTo>
                    <a:pt x="3578" y="26532"/>
                  </a:lnTo>
                  <a:lnTo>
                    <a:pt x="3515" y="26594"/>
                  </a:lnTo>
                  <a:lnTo>
                    <a:pt x="3390" y="26594"/>
                  </a:lnTo>
                  <a:lnTo>
                    <a:pt x="3327" y="26532"/>
                  </a:lnTo>
                  <a:lnTo>
                    <a:pt x="3222" y="26553"/>
                  </a:lnTo>
                  <a:lnTo>
                    <a:pt x="3180" y="26657"/>
                  </a:lnTo>
                  <a:lnTo>
                    <a:pt x="3243" y="26720"/>
                  </a:lnTo>
                  <a:lnTo>
                    <a:pt x="3327" y="26720"/>
                  </a:lnTo>
                  <a:lnTo>
                    <a:pt x="3452" y="26699"/>
                  </a:lnTo>
                  <a:lnTo>
                    <a:pt x="3536" y="26741"/>
                  </a:lnTo>
                  <a:lnTo>
                    <a:pt x="3683" y="26741"/>
                  </a:lnTo>
                  <a:lnTo>
                    <a:pt x="3662" y="26804"/>
                  </a:lnTo>
                  <a:lnTo>
                    <a:pt x="3557" y="26825"/>
                  </a:lnTo>
                  <a:lnTo>
                    <a:pt x="3452" y="26804"/>
                  </a:lnTo>
                  <a:lnTo>
                    <a:pt x="3432" y="26825"/>
                  </a:lnTo>
                  <a:lnTo>
                    <a:pt x="3452" y="26845"/>
                  </a:lnTo>
                  <a:lnTo>
                    <a:pt x="3662" y="26845"/>
                  </a:lnTo>
                  <a:lnTo>
                    <a:pt x="3662" y="26908"/>
                  </a:lnTo>
                  <a:lnTo>
                    <a:pt x="3536" y="26929"/>
                  </a:lnTo>
                  <a:lnTo>
                    <a:pt x="3390" y="26908"/>
                  </a:lnTo>
                  <a:lnTo>
                    <a:pt x="3327" y="26845"/>
                  </a:lnTo>
                  <a:lnTo>
                    <a:pt x="3264" y="26908"/>
                  </a:lnTo>
                  <a:lnTo>
                    <a:pt x="3327" y="27013"/>
                  </a:lnTo>
                  <a:lnTo>
                    <a:pt x="3452" y="27076"/>
                  </a:lnTo>
                  <a:lnTo>
                    <a:pt x="3473" y="27013"/>
                  </a:lnTo>
                  <a:lnTo>
                    <a:pt x="3557" y="27013"/>
                  </a:lnTo>
                  <a:lnTo>
                    <a:pt x="3641" y="27055"/>
                  </a:lnTo>
                  <a:lnTo>
                    <a:pt x="3787" y="27034"/>
                  </a:lnTo>
                  <a:lnTo>
                    <a:pt x="3850" y="27076"/>
                  </a:lnTo>
                  <a:lnTo>
                    <a:pt x="3766" y="27117"/>
                  </a:lnTo>
                  <a:lnTo>
                    <a:pt x="3766" y="27159"/>
                  </a:lnTo>
                  <a:lnTo>
                    <a:pt x="3871" y="27159"/>
                  </a:lnTo>
                  <a:lnTo>
                    <a:pt x="3892" y="27243"/>
                  </a:lnTo>
                  <a:lnTo>
                    <a:pt x="4026" y="27276"/>
                  </a:lnTo>
                  <a:lnTo>
                    <a:pt x="3976" y="27285"/>
                  </a:lnTo>
                  <a:lnTo>
                    <a:pt x="3871" y="27285"/>
                  </a:lnTo>
                  <a:lnTo>
                    <a:pt x="3787" y="27369"/>
                  </a:lnTo>
                  <a:lnTo>
                    <a:pt x="3787" y="27431"/>
                  </a:lnTo>
                  <a:lnTo>
                    <a:pt x="3871" y="27473"/>
                  </a:lnTo>
                  <a:lnTo>
                    <a:pt x="3913" y="27431"/>
                  </a:lnTo>
                  <a:lnTo>
                    <a:pt x="3976" y="27389"/>
                  </a:lnTo>
                  <a:lnTo>
                    <a:pt x="3996" y="27452"/>
                  </a:lnTo>
                  <a:lnTo>
                    <a:pt x="4017" y="27452"/>
                  </a:lnTo>
                  <a:lnTo>
                    <a:pt x="4080" y="27369"/>
                  </a:lnTo>
                  <a:lnTo>
                    <a:pt x="4185" y="27306"/>
                  </a:lnTo>
                  <a:lnTo>
                    <a:pt x="4185" y="27369"/>
                  </a:lnTo>
                  <a:lnTo>
                    <a:pt x="4164" y="27410"/>
                  </a:lnTo>
                  <a:lnTo>
                    <a:pt x="4164" y="27473"/>
                  </a:lnTo>
                  <a:lnTo>
                    <a:pt x="4206" y="27494"/>
                  </a:lnTo>
                  <a:lnTo>
                    <a:pt x="4289" y="27557"/>
                  </a:lnTo>
                  <a:lnTo>
                    <a:pt x="4373" y="27557"/>
                  </a:lnTo>
                  <a:lnTo>
                    <a:pt x="4499" y="27369"/>
                  </a:lnTo>
                  <a:lnTo>
                    <a:pt x="4520" y="27159"/>
                  </a:lnTo>
                  <a:lnTo>
                    <a:pt x="4582" y="27055"/>
                  </a:lnTo>
                  <a:lnTo>
                    <a:pt x="4645" y="27034"/>
                  </a:lnTo>
                  <a:lnTo>
                    <a:pt x="4645" y="27097"/>
                  </a:lnTo>
                  <a:lnTo>
                    <a:pt x="4603" y="27159"/>
                  </a:lnTo>
                  <a:lnTo>
                    <a:pt x="4603" y="27306"/>
                  </a:lnTo>
                  <a:lnTo>
                    <a:pt x="4499" y="27473"/>
                  </a:lnTo>
                  <a:lnTo>
                    <a:pt x="4415" y="27557"/>
                  </a:lnTo>
                  <a:lnTo>
                    <a:pt x="4436" y="27599"/>
                  </a:lnTo>
                  <a:lnTo>
                    <a:pt x="4582" y="27599"/>
                  </a:lnTo>
                  <a:lnTo>
                    <a:pt x="4687" y="27578"/>
                  </a:lnTo>
                  <a:lnTo>
                    <a:pt x="4708" y="27599"/>
                  </a:lnTo>
                  <a:lnTo>
                    <a:pt x="4624" y="27682"/>
                  </a:lnTo>
                  <a:lnTo>
                    <a:pt x="4582" y="27808"/>
                  </a:lnTo>
                  <a:lnTo>
                    <a:pt x="4415" y="27913"/>
                  </a:lnTo>
                  <a:lnTo>
                    <a:pt x="4415" y="27975"/>
                  </a:lnTo>
                  <a:lnTo>
                    <a:pt x="4499" y="28122"/>
                  </a:lnTo>
                  <a:lnTo>
                    <a:pt x="4624" y="28185"/>
                  </a:lnTo>
                  <a:lnTo>
                    <a:pt x="4708" y="28122"/>
                  </a:lnTo>
                  <a:lnTo>
                    <a:pt x="4792" y="28122"/>
                  </a:lnTo>
                  <a:lnTo>
                    <a:pt x="4812" y="28226"/>
                  </a:lnTo>
                  <a:lnTo>
                    <a:pt x="4875" y="28331"/>
                  </a:lnTo>
                  <a:lnTo>
                    <a:pt x="4875" y="28415"/>
                  </a:lnTo>
                  <a:lnTo>
                    <a:pt x="4812" y="28415"/>
                  </a:lnTo>
                  <a:lnTo>
                    <a:pt x="4771" y="28310"/>
                  </a:lnTo>
                  <a:lnTo>
                    <a:pt x="4708" y="28310"/>
                  </a:lnTo>
                  <a:lnTo>
                    <a:pt x="4708" y="28415"/>
                  </a:lnTo>
                  <a:lnTo>
                    <a:pt x="4812" y="28561"/>
                  </a:lnTo>
                  <a:lnTo>
                    <a:pt x="4938" y="28498"/>
                  </a:lnTo>
                  <a:lnTo>
                    <a:pt x="5085" y="28436"/>
                  </a:lnTo>
                  <a:lnTo>
                    <a:pt x="5147" y="28352"/>
                  </a:lnTo>
                  <a:lnTo>
                    <a:pt x="5147" y="28352"/>
                  </a:lnTo>
                  <a:lnTo>
                    <a:pt x="5126" y="28519"/>
                  </a:lnTo>
                  <a:lnTo>
                    <a:pt x="5022" y="28750"/>
                  </a:lnTo>
                  <a:lnTo>
                    <a:pt x="5043" y="28938"/>
                  </a:lnTo>
                  <a:lnTo>
                    <a:pt x="5126" y="28959"/>
                  </a:lnTo>
                  <a:lnTo>
                    <a:pt x="20087" y="30444"/>
                  </a:lnTo>
                  <a:lnTo>
                    <a:pt x="20212" y="30507"/>
                  </a:lnTo>
                  <a:lnTo>
                    <a:pt x="20359" y="30507"/>
                  </a:lnTo>
                  <a:lnTo>
                    <a:pt x="20484" y="30612"/>
                  </a:lnTo>
                  <a:lnTo>
                    <a:pt x="20484" y="30674"/>
                  </a:lnTo>
                  <a:lnTo>
                    <a:pt x="20568" y="30737"/>
                  </a:lnTo>
                  <a:lnTo>
                    <a:pt x="20589" y="30779"/>
                  </a:lnTo>
                  <a:lnTo>
                    <a:pt x="20694" y="30821"/>
                  </a:lnTo>
                  <a:lnTo>
                    <a:pt x="20714" y="30842"/>
                  </a:lnTo>
                  <a:lnTo>
                    <a:pt x="20840" y="30884"/>
                  </a:lnTo>
                  <a:lnTo>
                    <a:pt x="20903" y="30946"/>
                  </a:lnTo>
                  <a:lnTo>
                    <a:pt x="20945" y="30946"/>
                  </a:lnTo>
                  <a:lnTo>
                    <a:pt x="21049" y="30926"/>
                  </a:lnTo>
                  <a:lnTo>
                    <a:pt x="21133" y="30946"/>
                  </a:lnTo>
                  <a:lnTo>
                    <a:pt x="21238" y="30946"/>
                  </a:lnTo>
                  <a:lnTo>
                    <a:pt x="21363" y="31051"/>
                  </a:lnTo>
                  <a:lnTo>
                    <a:pt x="21447" y="31051"/>
                  </a:lnTo>
                  <a:lnTo>
                    <a:pt x="21510" y="31198"/>
                  </a:lnTo>
                  <a:lnTo>
                    <a:pt x="21719" y="31239"/>
                  </a:lnTo>
                  <a:lnTo>
                    <a:pt x="21823" y="31260"/>
                  </a:lnTo>
                  <a:lnTo>
                    <a:pt x="21886" y="31344"/>
                  </a:lnTo>
                  <a:lnTo>
                    <a:pt x="21970" y="31407"/>
                  </a:lnTo>
                  <a:lnTo>
                    <a:pt x="22158" y="31407"/>
                  </a:lnTo>
                  <a:lnTo>
                    <a:pt x="22263" y="31344"/>
                  </a:lnTo>
                  <a:lnTo>
                    <a:pt x="22305" y="31407"/>
                  </a:lnTo>
                  <a:lnTo>
                    <a:pt x="22367" y="31511"/>
                  </a:lnTo>
                  <a:lnTo>
                    <a:pt x="22618" y="31532"/>
                  </a:lnTo>
                  <a:lnTo>
                    <a:pt x="22681" y="31574"/>
                  </a:lnTo>
                  <a:lnTo>
                    <a:pt x="22807" y="31616"/>
                  </a:lnTo>
                  <a:lnTo>
                    <a:pt x="22890" y="31658"/>
                  </a:lnTo>
                  <a:lnTo>
                    <a:pt x="25192" y="32725"/>
                  </a:lnTo>
                  <a:lnTo>
                    <a:pt x="25339" y="32913"/>
                  </a:lnTo>
                  <a:lnTo>
                    <a:pt x="25694" y="33206"/>
                  </a:lnTo>
                  <a:lnTo>
                    <a:pt x="26050" y="34985"/>
                  </a:lnTo>
                  <a:lnTo>
                    <a:pt x="26008" y="35738"/>
                  </a:lnTo>
                  <a:lnTo>
                    <a:pt x="25945" y="35864"/>
                  </a:lnTo>
                  <a:lnTo>
                    <a:pt x="25903" y="36010"/>
                  </a:lnTo>
                  <a:lnTo>
                    <a:pt x="25820" y="36136"/>
                  </a:lnTo>
                  <a:lnTo>
                    <a:pt x="25611" y="36240"/>
                  </a:lnTo>
                  <a:lnTo>
                    <a:pt x="25506" y="36366"/>
                  </a:lnTo>
                  <a:lnTo>
                    <a:pt x="25611" y="36554"/>
                  </a:lnTo>
                  <a:lnTo>
                    <a:pt x="27598" y="36031"/>
                  </a:lnTo>
                  <a:lnTo>
                    <a:pt x="27849" y="35947"/>
                  </a:lnTo>
                  <a:lnTo>
                    <a:pt x="27912" y="35654"/>
                  </a:lnTo>
                  <a:lnTo>
                    <a:pt x="28979" y="35340"/>
                  </a:lnTo>
                  <a:lnTo>
                    <a:pt x="29461" y="34985"/>
                  </a:lnTo>
                  <a:lnTo>
                    <a:pt x="29565" y="34901"/>
                  </a:lnTo>
                  <a:lnTo>
                    <a:pt x="29712" y="34880"/>
                  </a:lnTo>
                  <a:lnTo>
                    <a:pt x="29984" y="34650"/>
                  </a:lnTo>
                  <a:lnTo>
                    <a:pt x="30088" y="34545"/>
                  </a:lnTo>
                  <a:lnTo>
                    <a:pt x="30214" y="34483"/>
                  </a:lnTo>
                  <a:lnTo>
                    <a:pt x="30318" y="34378"/>
                  </a:lnTo>
                  <a:lnTo>
                    <a:pt x="30528" y="34357"/>
                  </a:lnTo>
                  <a:lnTo>
                    <a:pt x="32202" y="34378"/>
                  </a:lnTo>
                  <a:lnTo>
                    <a:pt x="32327" y="34252"/>
                  </a:lnTo>
                  <a:lnTo>
                    <a:pt x="32390" y="34252"/>
                  </a:lnTo>
                  <a:lnTo>
                    <a:pt x="32432" y="34190"/>
                  </a:lnTo>
                  <a:lnTo>
                    <a:pt x="32515" y="34190"/>
                  </a:lnTo>
                  <a:lnTo>
                    <a:pt x="32620" y="34231"/>
                  </a:lnTo>
                  <a:lnTo>
                    <a:pt x="32704" y="34169"/>
                  </a:lnTo>
                  <a:lnTo>
                    <a:pt x="32725" y="34085"/>
                  </a:lnTo>
                  <a:lnTo>
                    <a:pt x="32913" y="33876"/>
                  </a:lnTo>
                  <a:lnTo>
                    <a:pt x="32976" y="33855"/>
                  </a:lnTo>
                  <a:lnTo>
                    <a:pt x="33143" y="33667"/>
                  </a:lnTo>
                  <a:lnTo>
                    <a:pt x="33185" y="33541"/>
                  </a:lnTo>
                  <a:lnTo>
                    <a:pt x="33227" y="33415"/>
                  </a:lnTo>
                  <a:lnTo>
                    <a:pt x="33373" y="33332"/>
                  </a:lnTo>
                  <a:lnTo>
                    <a:pt x="33373" y="33227"/>
                  </a:lnTo>
                  <a:lnTo>
                    <a:pt x="33478" y="33102"/>
                  </a:lnTo>
                  <a:lnTo>
                    <a:pt x="33687" y="32871"/>
                  </a:lnTo>
                  <a:lnTo>
                    <a:pt x="33750" y="32767"/>
                  </a:lnTo>
                  <a:lnTo>
                    <a:pt x="33854" y="32662"/>
                  </a:lnTo>
                  <a:lnTo>
                    <a:pt x="33875" y="32662"/>
                  </a:lnTo>
                  <a:lnTo>
                    <a:pt x="33959" y="32704"/>
                  </a:lnTo>
                  <a:lnTo>
                    <a:pt x="34022" y="32788"/>
                  </a:lnTo>
                  <a:lnTo>
                    <a:pt x="34168" y="32767"/>
                  </a:lnTo>
                  <a:lnTo>
                    <a:pt x="34315" y="32809"/>
                  </a:lnTo>
                  <a:lnTo>
                    <a:pt x="34378" y="32767"/>
                  </a:lnTo>
                  <a:lnTo>
                    <a:pt x="34608" y="32976"/>
                  </a:lnTo>
                  <a:lnTo>
                    <a:pt x="34608" y="33143"/>
                  </a:lnTo>
                  <a:lnTo>
                    <a:pt x="34482" y="33876"/>
                  </a:lnTo>
                  <a:lnTo>
                    <a:pt x="34440" y="33959"/>
                  </a:lnTo>
                  <a:lnTo>
                    <a:pt x="34503" y="33959"/>
                  </a:lnTo>
                  <a:lnTo>
                    <a:pt x="34524" y="34043"/>
                  </a:lnTo>
                  <a:lnTo>
                    <a:pt x="34587" y="34085"/>
                  </a:lnTo>
                  <a:lnTo>
                    <a:pt x="34587" y="34190"/>
                  </a:lnTo>
                  <a:lnTo>
                    <a:pt x="34587" y="34252"/>
                  </a:lnTo>
                  <a:lnTo>
                    <a:pt x="34587" y="34294"/>
                  </a:lnTo>
                  <a:lnTo>
                    <a:pt x="34545" y="34357"/>
                  </a:lnTo>
                  <a:lnTo>
                    <a:pt x="34587" y="34378"/>
                  </a:lnTo>
                  <a:lnTo>
                    <a:pt x="34733" y="34399"/>
                  </a:lnTo>
                  <a:lnTo>
                    <a:pt x="34859" y="34378"/>
                  </a:lnTo>
                  <a:lnTo>
                    <a:pt x="34901" y="34462"/>
                  </a:lnTo>
                  <a:lnTo>
                    <a:pt x="34963" y="34483"/>
                  </a:lnTo>
                  <a:lnTo>
                    <a:pt x="35026" y="34399"/>
                  </a:lnTo>
                  <a:lnTo>
                    <a:pt x="35110" y="34462"/>
                  </a:lnTo>
                  <a:lnTo>
                    <a:pt x="35235" y="34441"/>
                  </a:lnTo>
                  <a:lnTo>
                    <a:pt x="35277" y="34336"/>
                  </a:lnTo>
                  <a:lnTo>
                    <a:pt x="35382" y="34231"/>
                  </a:lnTo>
                  <a:lnTo>
                    <a:pt x="35382" y="34231"/>
                  </a:lnTo>
                  <a:lnTo>
                    <a:pt x="35319" y="34336"/>
                  </a:lnTo>
                  <a:lnTo>
                    <a:pt x="35340" y="34336"/>
                  </a:lnTo>
                  <a:lnTo>
                    <a:pt x="35319" y="34378"/>
                  </a:lnTo>
                  <a:lnTo>
                    <a:pt x="35361" y="34399"/>
                  </a:lnTo>
                  <a:lnTo>
                    <a:pt x="35633" y="34336"/>
                  </a:lnTo>
                  <a:lnTo>
                    <a:pt x="35675" y="34252"/>
                  </a:lnTo>
                  <a:lnTo>
                    <a:pt x="35842" y="34252"/>
                  </a:lnTo>
                  <a:lnTo>
                    <a:pt x="35968" y="34127"/>
                  </a:lnTo>
                  <a:lnTo>
                    <a:pt x="36072" y="34085"/>
                  </a:lnTo>
                  <a:lnTo>
                    <a:pt x="36198" y="33918"/>
                  </a:lnTo>
                  <a:lnTo>
                    <a:pt x="36198" y="33980"/>
                  </a:lnTo>
                  <a:lnTo>
                    <a:pt x="36282" y="33939"/>
                  </a:lnTo>
                  <a:lnTo>
                    <a:pt x="36282" y="33980"/>
                  </a:lnTo>
                  <a:lnTo>
                    <a:pt x="36156" y="34127"/>
                  </a:lnTo>
                  <a:lnTo>
                    <a:pt x="36051" y="34148"/>
                  </a:lnTo>
                  <a:lnTo>
                    <a:pt x="35947" y="34294"/>
                  </a:lnTo>
                  <a:lnTo>
                    <a:pt x="36072" y="34336"/>
                  </a:lnTo>
                  <a:lnTo>
                    <a:pt x="36156" y="34231"/>
                  </a:lnTo>
                  <a:lnTo>
                    <a:pt x="36261" y="34231"/>
                  </a:lnTo>
                  <a:lnTo>
                    <a:pt x="36323" y="34273"/>
                  </a:lnTo>
                  <a:lnTo>
                    <a:pt x="36575" y="34294"/>
                  </a:lnTo>
                  <a:lnTo>
                    <a:pt x="36742" y="34294"/>
                  </a:lnTo>
                  <a:lnTo>
                    <a:pt x="36616" y="34357"/>
                  </a:lnTo>
                  <a:lnTo>
                    <a:pt x="36470" y="34378"/>
                  </a:lnTo>
                  <a:lnTo>
                    <a:pt x="36365" y="34399"/>
                  </a:lnTo>
                  <a:lnTo>
                    <a:pt x="36323" y="34483"/>
                  </a:lnTo>
                  <a:lnTo>
                    <a:pt x="36323" y="34545"/>
                  </a:lnTo>
                  <a:lnTo>
                    <a:pt x="36261" y="34483"/>
                  </a:lnTo>
                  <a:lnTo>
                    <a:pt x="36219" y="34378"/>
                  </a:lnTo>
                  <a:lnTo>
                    <a:pt x="36156" y="34357"/>
                  </a:lnTo>
                  <a:lnTo>
                    <a:pt x="35968" y="34399"/>
                  </a:lnTo>
                  <a:lnTo>
                    <a:pt x="35779" y="34545"/>
                  </a:lnTo>
                  <a:lnTo>
                    <a:pt x="35549" y="34587"/>
                  </a:lnTo>
                  <a:lnTo>
                    <a:pt x="35340" y="34713"/>
                  </a:lnTo>
                  <a:lnTo>
                    <a:pt x="35319" y="34817"/>
                  </a:lnTo>
                  <a:lnTo>
                    <a:pt x="35173" y="34922"/>
                  </a:lnTo>
                  <a:lnTo>
                    <a:pt x="35110" y="35110"/>
                  </a:lnTo>
                  <a:lnTo>
                    <a:pt x="35110" y="35236"/>
                  </a:lnTo>
                  <a:lnTo>
                    <a:pt x="35131" y="35340"/>
                  </a:lnTo>
                  <a:lnTo>
                    <a:pt x="35152" y="35445"/>
                  </a:lnTo>
                  <a:lnTo>
                    <a:pt x="35215" y="35424"/>
                  </a:lnTo>
                  <a:lnTo>
                    <a:pt x="35256" y="35445"/>
                  </a:lnTo>
                  <a:lnTo>
                    <a:pt x="35256" y="35592"/>
                  </a:lnTo>
                  <a:lnTo>
                    <a:pt x="35361" y="35654"/>
                  </a:lnTo>
                  <a:lnTo>
                    <a:pt x="35403" y="35612"/>
                  </a:lnTo>
                  <a:lnTo>
                    <a:pt x="35466" y="35654"/>
                  </a:lnTo>
                  <a:lnTo>
                    <a:pt x="35507" y="35612"/>
                  </a:lnTo>
                  <a:lnTo>
                    <a:pt x="35507" y="35508"/>
                  </a:lnTo>
                  <a:lnTo>
                    <a:pt x="35570" y="35487"/>
                  </a:lnTo>
                  <a:lnTo>
                    <a:pt x="35654" y="35487"/>
                  </a:lnTo>
                  <a:lnTo>
                    <a:pt x="35779" y="35382"/>
                  </a:lnTo>
                  <a:lnTo>
                    <a:pt x="35884" y="35340"/>
                  </a:lnTo>
                  <a:lnTo>
                    <a:pt x="36031" y="35131"/>
                  </a:lnTo>
                  <a:lnTo>
                    <a:pt x="36219" y="35006"/>
                  </a:lnTo>
                  <a:lnTo>
                    <a:pt x="36177" y="34964"/>
                  </a:lnTo>
                  <a:lnTo>
                    <a:pt x="36240" y="34817"/>
                  </a:lnTo>
                  <a:lnTo>
                    <a:pt x="36323" y="34817"/>
                  </a:lnTo>
                  <a:lnTo>
                    <a:pt x="36386" y="34755"/>
                  </a:lnTo>
                  <a:lnTo>
                    <a:pt x="36428" y="34755"/>
                  </a:lnTo>
                  <a:lnTo>
                    <a:pt x="36491" y="34880"/>
                  </a:lnTo>
                  <a:lnTo>
                    <a:pt x="36637" y="34901"/>
                  </a:lnTo>
                  <a:lnTo>
                    <a:pt x="36637" y="34859"/>
                  </a:lnTo>
                  <a:lnTo>
                    <a:pt x="36721" y="34859"/>
                  </a:lnTo>
                  <a:lnTo>
                    <a:pt x="36909" y="34755"/>
                  </a:lnTo>
                  <a:lnTo>
                    <a:pt x="37077" y="34692"/>
                  </a:lnTo>
                  <a:lnTo>
                    <a:pt x="37286" y="34650"/>
                  </a:lnTo>
                  <a:lnTo>
                    <a:pt x="37391" y="34650"/>
                  </a:lnTo>
                  <a:lnTo>
                    <a:pt x="37663" y="34483"/>
                  </a:lnTo>
                  <a:lnTo>
                    <a:pt x="37809" y="34441"/>
                  </a:lnTo>
                  <a:lnTo>
                    <a:pt x="37914" y="34441"/>
                  </a:lnTo>
                  <a:lnTo>
                    <a:pt x="37997" y="34462"/>
                  </a:lnTo>
                  <a:lnTo>
                    <a:pt x="38081" y="34399"/>
                  </a:lnTo>
                  <a:lnTo>
                    <a:pt x="38018" y="34357"/>
                  </a:lnTo>
                  <a:lnTo>
                    <a:pt x="37935" y="34357"/>
                  </a:lnTo>
                  <a:lnTo>
                    <a:pt x="37830" y="34294"/>
                  </a:lnTo>
                  <a:lnTo>
                    <a:pt x="37872" y="34294"/>
                  </a:lnTo>
                  <a:lnTo>
                    <a:pt x="37956" y="34273"/>
                  </a:lnTo>
                  <a:lnTo>
                    <a:pt x="37956" y="34231"/>
                  </a:lnTo>
                  <a:lnTo>
                    <a:pt x="37663" y="34169"/>
                  </a:lnTo>
                  <a:lnTo>
                    <a:pt x="37537" y="34148"/>
                  </a:lnTo>
                  <a:lnTo>
                    <a:pt x="37558" y="34085"/>
                  </a:lnTo>
                  <a:lnTo>
                    <a:pt x="37537" y="33980"/>
                  </a:lnTo>
                  <a:lnTo>
                    <a:pt x="37370" y="34085"/>
                  </a:lnTo>
                  <a:lnTo>
                    <a:pt x="37349" y="34148"/>
                  </a:lnTo>
                  <a:lnTo>
                    <a:pt x="37160" y="34106"/>
                  </a:lnTo>
                  <a:lnTo>
                    <a:pt x="37139" y="34064"/>
                  </a:lnTo>
                  <a:lnTo>
                    <a:pt x="36993" y="34022"/>
                  </a:lnTo>
                  <a:lnTo>
                    <a:pt x="36930" y="34043"/>
                  </a:lnTo>
                  <a:lnTo>
                    <a:pt x="36826" y="33980"/>
                  </a:lnTo>
                  <a:lnTo>
                    <a:pt x="36637" y="33980"/>
                  </a:lnTo>
                  <a:lnTo>
                    <a:pt x="36491" y="33876"/>
                  </a:lnTo>
                  <a:lnTo>
                    <a:pt x="36616" y="33834"/>
                  </a:lnTo>
                  <a:lnTo>
                    <a:pt x="36637" y="33750"/>
                  </a:lnTo>
                  <a:lnTo>
                    <a:pt x="36491" y="33750"/>
                  </a:lnTo>
                  <a:lnTo>
                    <a:pt x="36428" y="33708"/>
                  </a:lnTo>
                  <a:lnTo>
                    <a:pt x="36323" y="33708"/>
                  </a:lnTo>
                  <a:lnTo>
                    <a:pt x="36282" y="33541"/>
                  </a:lnTo>
                  <a:lnTo>
                    <a:pt x="36219" y="33499"/>
                  </a:lnTo>
                  <a:lnTo>
                    <a:pt x="36219" y="33332"/>
                  </a:lnTo>
                  <a:lnTo>
                    <a:pt x="36261" y="33227"/>
                  </a:lnTo>
                  <a:lnTo>
                    <a:pt x="36177" y="33143"/>
                  </a:lnTo>
                  <a:lnTo>
                    <a:pt x="36261" y="33039"/>
                  </a:lnTo>
                  <a:lnTo>
                    <a:pt x="36261" y="32997"/>
                  </a:lnTo>
                  <a:lnTo>
                    <a:pt x="36051" y="32997"/>
                  </a:lnTo>
                  <a:lnTo>
                    <a:pt x="36114" y="32913"/>
                  </a:lnTo>
                  <a:lnTo>
                    <a:pt x="36198" y="32913"/>
                  </a:lnTo>
                  <a:lnTo>
                    <a:pt x="36365" y="32620"/>
                  </a:lnTo>
                  <a:lnTo>
                    <a:pt x="36470" y="32558"/>
                  </a:lnTo>
                  <a:lnTo>
                    <a:pt x="36428" y="32474"/>
                  </a:lnTo>
                  <a:lnTo>
                    <a:pt x="36365" y="32474"/>
                  </a:lnTo>
                  <a:lnTo>
                    <a:pt x="36323" y="32411"/>
                  </a:lnTo>
                  <a:lnTo>
                    <a:pt x="36219" y="32411"/>
                  </a:lnTo>
                  <a:lnTo>
                    <a:pt x="36114" y="32495"/>
                  </a:lnTo>
                  <a:lnTo>
                    <a:pt x="35989" y="32558"/>
                  </a:lnTo>
                  <a:lnTo>
                    <a:pt x="35947" y="32474"/>
                  </a:lnTo>
                  <a:lnTo>
                    <a:pt x="35905" y="32369"/>
                  </a:lnTo>
                  <a:lnTo>
                    <a:pt x="35675" y="32307"/>
                  </a:lnTo>
                  <a:lnTo>
                    <a:pt x="35528" y="32286"/>
                  </a:lnTo>
                  <a:lnTo>
                    <a:pt x="35361" y="32307"/>
                  </a:lnTo>
                  <a:lnTo>
                    <a:pt x="35528" y="32244"/>
                  </a:lnTo>
                  <a:lnTo>
                    <a:pt x="35654" y="32265"/>
                  </a:lnTo>
                  <a:lnTo>
                    <a:pt x="35779" y="32244"/>
                  </a:lnTo>
                  <a:lnTo>
                    <a:pt x="35863" y="32181"/>
                  </a:lnTo>
                  <a:lnTo>
                    <a:pt x="35989" y="32244"/>
                  </a:lnTo>
                  <a:lnTo>
                    <a:pt x="36093" y="32307"/>
                  </a:lnTo>
                  <a:lnTo>
                    <a:pt x="36219" y="32307"/>
                  </a:lnTo>
                  <a:lnTo>
                    <a:pt x="36386" y="32202"/>
                  </a:lnTo>
                  <a:lnTo>
                    <a:pt x="36470" y="32202"/>
                  </a:lnTo>
                  <a:lnTo>
                    <a:pt x="36575" y="32097"/>
                  </a:lnTo>
                  <a:lnTo>
                    <a:pt x="36700" y="32076"/>
                  </a:lnTo>
                  <a:lnTo>
                    <a:pt x="36784" y="31867"/>
                  </a:lnTo>
                  <a:lnTo>
                    <a:pt x="36721" y="31825"/>
                  </a:lnTo>
                  <a:lnTo>
                    <a:pt x="36805" y="31783"/>
                  </a:lnTo>
                  <a:lnTo>
                    <a:pt x="36742" y="31721"/>
                  </a:lnTo>
                  <a:lnTo>
                    <a:pt x="36616" y="31658"/>
                  </a:lnTo>
                  <a:lnTo>
                    <a:pt x="36533" y="31658"/>
                  </a:lnTo>
                  <a:lnTo>
                    <a:pt x="36575" y="31637"/>
                  </a:lnTo>
                  <a:lnTo>
                    <a:pt x="36575" y="31616"/>
                  </a:lnTo>
                  <a:lnTo>
                    <a:pt x="36742" y="31637"/>
                  </a:lnTo>
                  <a:lnTo>
                    <a:pt x="36742" y="31574"/>
                  </a:lnTo>
                  <a:lnTo>
                    <a:pt x="36512" y="31449"/>
                  </a:lnTo>
                  <a:lnTo>
                    <a:pt x="36303" y="31365"/>
                  </a:lnTo>
                  <a:lnTo>
                    <a:pt x="35905" y="31365"/>
                  </a:lnTo>
                  <a:lnTo>
                    <a:pt x="35800" y="31428"/>
                  </a:lnTo>
                  <a:lnTo>
                    <a:pt x="35675" y="31428"/>
                  </a:lnTo>
                  <a:lnTo>
                    <a:pt x="35319" y="31553"/>
                  </a:lnTo>
                  <a:lnTo>
                    <a:pt x="35026" y="31616"/>
                  </a:lnTo>
                  <a:lnTo>
                    <a:pt x="34859" y="31679"/>
                  </a:lnTo>
                  <a:lnTo>
                    <a:pt x="34712" y="31721"/>
                  </a:lnTo>
                  <a:lnTo>
                    <a:pt x="34440" y="31867"/>
                  </a:lnTo>
                  <a:lnTo>
                    <a:pt x="34064" y="32139"/>
                  </a:lnTo>
                  <a:lnTo>
                    <a:pt x="33771" y="32390"/>
                  </a:lnTo>
                  <a:lnTo>
                    <a:pt x="33666" y="32453"/>
                  </a:lnTo>
                  <a:lnTo>
                    <a:pt x="33541" y="32579"/>
                  </a:lnTo>
                  <a:lnTo>
                    <a:pt x="33373" y="32767"/>
                  </a:lnTo>
                  <a:lnTo>
                    <a:pt x="33185" y="32892"/>
                  </a:lnTo>
                  <a:lnTo>
                    <a:pt x="32934" y="33018"/>
                  </a:lnTo>
                  <a:lnTo>
                    <a:pt x="32641" y="33143"/>
                  </a:lnTo>
                  <a:lnTo>
                    <a:pt x="32515" y="33143"/>
                  </a:lnTo>
                  <a:lnTo>
                    <a:pt x="32704" y="33102"/>
                  </a:lnTo>
                  <a:lnTo>
                    <a:pt x="33018" y="32976"/>
                  </a:lnTo>
                  <a:lnTo>
                    <a:pt x="33038" y="32892"/>
                  </a:lnTo>
                  <a:lnTo>
                    <a:pt x="33290" y="32725"/>
                  </a:lnTo>
                  <a:lnTo>
                    <a:pt x="33373" y="32599"/>
                  </a:lnTo>
                  <a:lnTo>
                    <a:pt x="33436" y="32453"/>
                  </a:lnTo>
                  <a:lnTo>
                    <a:pt x="33541" y="32411"/>
                  </a:lnTo>
                  <a:lnTo>
                    <a:pt x="33666" y="32286"/>
                  </a:lnTo>
                  <a:lnTo>
                    <a:pt x="33813" y="32202"/>
                  </a:lnTo>
                  <a:lnTo>
                    <a:pt x="33875" y="31993"/>
                  </a:lnTo>
                  <a:lnTo>
                    <a:pt x="34106" y="31888"/>
                  </a:lnTo>
                  <a:lnTo>
                    <a:pt x="34231" y="31679"/>
                  </a:lnTo>
                  <a:lnTo>
                    <a:pt x="34294" y="31658"/>
                  </a:lnTo>
                  <a:lnTo>
                    <a:pt x="34315" y="31595"/>
                  </a:lnTo>
                  <a:lnTo>
                    <a:pt x="34440" y="31532"/>
                  </a:lnTo>
                  <a:lnTo>
                    <a:pt x="34545" y="31491"/>
                  </a:lnTo>
                  <a:lnTo>
                    <a:pt x="34608" y="31386"/>
                  </a:lnTo>
                  <a:lnTo>
                    <a:pt x="34712" y="31344"/>
                  </a:lnTo>
                  <a:lnTo>
                    <a:pt x="34754" y="31386"/>
                  </a:lnTo>
                  <a:lnTo>
                    <a:pt x="34838" y="31365"/>
                  </a:lnTo>
                  <a:lnTo>
                    <a:pt x="34922" y="31239"/>
                  </a:lnTo>
                  <a:lnTo>
                    <a:pt x="35131" y="31239"/>
                  </a:lnTo>
                  <a:lnTo>
                    <a:pt x="35235" y="31177"/>
                  </a:lnTo>
                  <a:lnTo>
                    <a:pt x="35424" y="31177"/>
                  </a:lnTo>
                  <a:lnTo>
                    <a:pt x="35487" y="31072"/>
                  </a:lnTo>
                  <a:lnTo>
                    <a:pt x="35528" y="30946"/>
                  </a:lnTo>
                  <a:lnTo>
                    <a:pt x="35570" y="30905"/>
                  </a:lnTo>
                  <a:lnTo>
                    <a:pt x="35570" y="30821"/>
                  </a:lnTo>
                  <a:lnTo>
                    <a:pt x="35696" y="30758"/>
                  </a:lnTo>
                  <a:lnTo>
                    <a:pt x="35905" y="30591"/>
                  </a:lnTo>
                  <a:lnTo>
                    <a:pt x="36010" y="30549"/>
                  </a:lnTo>
                  <a:lnTo>
                    <a:pt x="36072" y="30507"/>
                  </a:lnTo>
                  <a:lnTo>
                    <a:pt x="36010" y="30444"/>
                  </a:lnTo>
                  <a:lnTo>
                    <a:pt x="36072" y="30382"/>
                  </a:lnTo>
                  <a:lnTo>
                    <a:pt x="36156" y="30319"/>
                  </a:lnTo>
                  <a:lnTo>
                    <a:pt x="36261" y="30423"/>
                  </a:lnTo>
                  <a:lnTo>
                    <a:pt x="36386" y="30486"/>
                  </a:lnTo>
                  <a:lnTo>
                    <a:pt x="36616" y="30444"/>
                  </a:lnTo>
                  <a:lnTo>
                    <a:pt x="36805" y="30528"/>
                  </a:lnTo>
                  <a:lnTo>
                    <a:pt x="36888" y="30528"/>
                  </a:lnTo>
                  <a:lnTo>
                    <a:pt x="36951" y="30549"/>
                  </a:lnTo>
                  <a:lnTo>
                    <a:pt x="37098" y="30486"/>
                  </a:lnTo>
                  <a:lnTo>
                    <a:pt x="37160" y="30549"/>
                  </a:lnTo>
                  <a:lnTo>
                    <a:pt x="37265" y="30549"/>
                  </a:lnTo>
                  <a:lnTo>
                    <a:pt x="37349" y="30507"/>
                  </a:lnTo>
                  <a:lnTo>
                    <a:pt x="37474" y="30591"/>
                  </a:lnTo>
                  <a:lnTo>
                    <a:pt x="37663" y="30612"/>
                  </a:lnTo>
                  <a:lnTo>
                    <a:pt x="37746" y="30570"/>
                  </a:lnTo>
                  <a:lnTo>
                    <a:pt x="37788" y="30570"/>
                  </a:lnTo>
                  <a:lnTo>
                    <a:pt x="37893" y="30633"/>
                  </a:lnTo>
                  <a:lnTo>
                    <a:pt x="38039" y="30674"/>
                  </a:lnTo>
                  <a:lnTo>
                    <a:pt x="38081" y="30633"/>
                  </a:lnTo>
                  <a:lnTo>
                    <a:pt x="38248" y="30716"/>
                  </a:lnTo>
                  <a:lnTo>
                    <a:pt x="38311" y="30716"/>
                  </a:lnTo>
                  <a:lnTo>
                    <a:pt x="38416" y="30674"/>
                  </a:lnTo>
                  <a:lnTo>
                    <a:pt x="38500" y="30695"/>
                  </a:lnTo>
                  <a:lnTo>
                    <a:pt x="38479" y="30737"/>
                  </a:lnTo>
                  <a:lnTo>
                    <a:pt x="38583" y="30779"/>
                  </a:lnTo>
                  <a:lnTo>
                    <a:pt x="38834" y="30695"/>
                  </a:lnTo>
                  <a:lnTo>
                    <a:pt x="38897" y="30695"/>
                  </a:lnTo>
                  <a:lnTo>
                    <a:pt x="39023" y="30633"/>
                  </a:lnTo>
                  <a:lnTo>
                    <a:pt x="39085" y="30674"/>
                  </a:lnTo>
                  <a:lnTo>
                    <a:pt x="39253" y="30674"/>
                  </a:lnTo>
                  <a:lnTo>
                    <a:pt x="39336" y="30716"/>
                  </a:lnTo>
                  <a:lnTo>
                    <a:pt x="39441" y="30674"/>
                  </a:lnTo>
                  <a:lnTo>
                    <a:pt x="39462" y="30591"/>
                  </a:lnTo>
                  <a:lnTo>
                    <a:pt x="39608" y="30591"/>
                  </a:lnTo>
                  <a:lnTo>
                    <a:pt x="39671" y="30528"/>
                  </a:lnTo>
                  <a:lnTo>
                    <a:pt x="39734" y="30570"/>
                  </a:lnTo>
                  <a:lnTo>
                    <a:pt x="39818" y="30465"/>
                  </a:lnTo>
                  <a:lnTo>
                    <a:pt x="39922" y="30402"/>
                  </a:lnTo>
                  <a:lnTo>
                    <a:pt x="39943" y="30361"/>
                  </a:lnTo>
                  <a:lnTo>
                    <a:pt x="40048" y="30382"/>
                  </a:lnTo>
                  <a:lnTo>
                    <a:pt x="40132" y="30214"/>
                  </a:lnTo>
                  <a:lnTo>
                    <a:pt x="40132" y="30110"/>
                  </a:lnTo>
                  <a:lnTo>
                    <a:pt x="40194" y="30110"/>
                  </a:lnTo>
                  <a:lnTo>
                    <a:pt x="40278" y="30047"/>
                  </a:lnTo>
                  <a:lnTo>
                    <a:pt x="40299" y="29963"/>
                  </a:lnTo>
                  <a:lnTo>
                    <a:pt x="40257" y="29942"/>
                  </a:lnTo>
                  <a:lnTo>
                    <a:pt x="40278" y="29879"/>
                  </a:lnTo>
                  <a:lnTo>
                    <a:pt x="40383" y="29879"/>
                  </a:lnTo>
                  <a:lnTo>
                    <a:pt x="40487" y="29858"/>
                  </a:lnTo>
                  <a:lnTo>
                    <a:pt x="40487" y="29775"/>
                  </a:lnTo>
                  <a:lnTo>
                    <a:pt x="40508" y="29754"/>
                  </a:lnTo>
                  <a:lnTo>
                    <a:pt x="40571" y="29838"/>
                  </a:lnTo>
                  <a:lnTo>
                    <a:pt x="40696" y="29858"/>
                  </a:lnTo>
                  <a:lnTo>
                    <a:pt x="40801" y="29775"/>
                  </a:lnTo>
                  <a:lnTo>
                    <a:pt x="40822" y="29838"/>
                  </a:lnTo>
                  <a:lnTo>
                    <a:pt x="40906" y="29838"/>
                  </a:lnTo>
                  <a:lnTo>
                    <a:pt x="40989" y="29775"/>
                  </a:lnTo>
                  <a:lnTo>
                    <a:pt x="41031" y="29838"/>
                  </a:lnTo>
                  <a:lnTo>
                    <a:pt x="41136" y="29796"/>
                  </a:lnTo>
                  <a:lnTo>
                    <a:pt x="41178" y="29754"/>
                  </a:lnTo>
                  <a:lnTo>
                    <a:pt x="41241" y="29754"/>
                  </a:lnTo>
                  <a:lnTo>
                    <a:pt x="41324" y="29649"/>
                  </a:lnTo>
                  <a:lnTo>
                    <a:pt x="41387" y="29649"/>
                  </a:lnTo>
                  <a:lnTo>
                    <a:pt x="41492" y="29545"/>
                  </a:lnTo>
                  <a:lnTo>
                    <a:pt x="41617" y="29545"/>
                  </a:lnTo>
                  <a:lnTo>
                    <a:pt x="41764" y="29440"/>
                  </a:lnTo>
                  <a:lnTo>
                    <a:pt x="41826" y="29356"/>
                  </a:lnTo>
                  <a:lnTo>
                    <a:pt x="41910" y="29356"/>
                  </a:lnTo>
                  <a:lnTo>
                    <a:pt x="41931" y="29252"/>
                  </a:lnTo>
                  <a:lnTo>
                    <a:pt x="41973" y="29147"/>
                  </a:lnTo>
                  <a:lnTo>
                    <a:pt x="41910" y="29126"/>
                  </a:lnTo>
                  <a:lnTo>
                    <a:pt x="41805" y="29147"/>
                  </a:lnTo>
                  <a:lnTo>
                    <a:pt x="41722" y="29105"/>
                  </a:lnTo>
                  <a:lnTo>
                    <a:pt x="41764" y="29105"/>
                  </a:lnTo>
                  <a:lnTo>
                    <a:pt x="41868" y="29126"/>
                  </a:lnTo>
                  <a:lnTo>
                    <a:pt x="41952" y="29105"/>
                  </a:lnTo>
                  <a:lnTo>
                    <a:pt x="41868" y="29001"/>
                  </a:lnTo>
                  <a:lnTo>
                    <a:pt x="41764" y="29001"/>
                  </a:lnTo>
                  <a:lnTo>
                    <a:pt x="41617" y="28917"/>
                  </a:lnTo>
                  <a:lnTo>
                    <a:pt x="41554" y="28812"/>
                  </a:lnTo>
                  <a:lnTo>
                    <a:pt x="41554" y="28812"/>
                  </a:lnTo>
                  <a:lnTo>
                    <a:pt x="41701" y="28896"/>
                  </a:lnTo>
                  <a:lnTo>
                    <a:pt x="41805" y="28833"/>
                  </a:lnTo>
                  <a:lnTo>
                    <a:pt x="41826" y="28729"/>
                  </a:lnTo>
                  <a:lnTo>
                    <a:pt x="41910" y="28708"/>
                  </a:lnTo>
                  <a:lnTo>
                    <a:pt x="41952" y="28603"/>
                  </a:lnTo>
                  <a:lnTo>
                    <a:pt x="41764" y="28540"/>
                  </a:lnTo>
                  <a:lnTo>
                    <a:pt x="41847" y="28478"/>
                  </a:lnTo>
                  <a:lnTo>
                    <a:pt x="41931" y="28498"/>
                  </a:lnTo>
                  <a:lnTo>
                    <a:pt x="42015" y="28415"/>
                  </a:lnTo>
                  <a:lnTo>
                    <a:pt x="41973" y="28331"/>
                  </a:lnTo>
                  <a:lnTo>
                    <a:pt x="41826" y="28268"/>
                  </a:lnTo>
                  <a:lnTo>
                    <a:pt x="41805" y="28164"/>
                  </a:lnTo>
                  <a:lnTo>
                    <a:pt x="41847" y="28122"/>
                  </a:lnTo>
                  <a:lnTo>
                    <a:pt x="41952" y="28185"/>
                  </a:lnTo>
                  <a:lnTo>
                    <a:pt x="41931" y="28101"/>
                  </a:lnTo>
                  <a:lnTo>
                    <a:pt x="41764" y="28017"/>
                  </a:lnTo>
                  <a:lnTo>
                    <a:pt x="41617" y="28017"/>
                  </a:lnTo>
                  <a:lnTo>
                    <a:pt x="41638" y="27954"/>
                  </a:lnTo>
                  <a:lnTo>
                    <a:pt x="41701" y="27913"/>
                  </a:lnTo>
                  <a:lnTo>
                    <a:pt x="41659" y="27871"/>
                  </a:lnTo>
                  <a:lnTo>
                    <a:pt x="41533" y="27871"/>
                  </a:lnTo>
                  <a:lnTo>
                    <a:pt x="41387" y="27954"/>
                  </a:lnTo>
                  <a:lnTo>
                    <a:pt x="41345" y="28059"/>
                  </a:lnTo>
                  <a:lnTo>
                    <a:pt x="41303" y="28101"/>
                  </a:lnTo>
                  <a:lnTo>
                    <a:pt x="41241" y="27996"/>
                  </a:lnTo>
                  <a:lnTo>
                    <a:pt x="41094" y="27996"/>
                  </a:lnTo>
                  <a:lnTo>
                    <a:pt x="41157" y="27913"/>
                  </a:lnTo>
                  <a:lnTo>
                    <a:pt x="41220" y="27913"/>
                  </a:lnTo>
                  <a:lnTo>
                    <a:pt x="41345" y="27808"/>
                  </a:lnTo>
                  <a:lnTo>
                    <a:pt x="41387" y="27703"/>
                  </a:lnTo>
                  <a:lnTo>
                    <a:pt x="41303" y="27536"/>
                  </a:lnTo>
                  <a:lnTo>
                    <a:pt x="41115" y="27473"/>
                  </a:lnTo>
                  <a:lnTo>
                    <a:pt x="40885" y="27494"/>
                  </a:lnTo>
                  <a:lnTo>
                    <a:pt x="40801" y="27536"/>
                  </a:lnTo>
                  <a:lnTo>
                    <a:pt x="40822" y="27557"/>
                  </a:lnTo>
                  <a:lnTo>
                    <a:pt x="40969" y="27557"/>
                  </a:lnTo>
                  <a:lnTo>
                    <a:pt x="41010" y="27578"/>
                  </a:lnTo>
                  <a:lnTo>
                    <a:pt x="40885" y="27578"/>
                  </a:lnTo>
                  <a:lnTo>
                    <a:pt x="40717" y="27557"/>
                  </a:lnTo>
                  <a:lnTo>
                    <a:pt x="40550" y="27641"/>
                  </a:lnTo>
                  <a:lnTo>
                    <a:pt x="40404" y="27661"/>
                  </a:lnTo>
                  <a:lnTo>
                    <a:pt x="40299" y="27787"/>
                  </a:lnTo>
                  <a:lnTo>
                    <a:pt x="40257" y="27892"/>
                  </a:lnTo>
                  <a:lnTo>
                    <a:pt x="40173" y="27892"/>
                  </a:lnTo>
                  <a:lnTo>
                    <a:pt x="40048" y="27996"/>
                  </a:lnTo>
                  <a:lnTo>
                    <a:pt x="39860" y="27996"/>
                  </a:lnTo>
                  <a:lnTo>
                    <a:pt x="39755" y="28205"/>
                  </a:lnTo>
                  <a:lnTo>
                    <a:pt x="39671" y="28205"/>
                  </a:lnTo>
                  <a:lnTo>
                    <a:pt x="39629" y="28268"/>
                  </a:lnTo>
                  <a:lnTo>
                    <a:pt x="39567" y="28268"/>
                  </a:lnTo>
                  <a:lnTo>
                    <a:pt x="39525" y="28185"/>
                  </a:lnTo>
                  <a:lnTo>
                    <a:pt x="39608" y="28101"/>
                  </a:lnTo>
                  <a:lnTo>
                    <a:pt x="39671" y="28122"/>
                  </a:lnTo>
                  <a:lnTo>
                    <a:pt x="39713" y="28059"/>
                  </a:lnTo>
                  <a:lnTo>
                    <a:pt x="39462" y="27871"/>
                  </a:lnTo>
                  <a:lnTo>
                    <a:pt x="39441" y="27808"/>
                  </a:lnTo>
                  <a:lnTo>
                    <a:pt x="39357" y="27787"/>
                  </a:lnTo>
                  <a:lnTo>
                    <a:pt x="39399" y="27745"/>
                  </a:lnTo>
                  <a:lnTo>
                    <a:pt x="39399" y="27641"/>
                  </a:lnTo>
                  <a:lnTo>
                    <a:pt x="39525" y="27850"/>
                  </a:lnTo>
                  <a:lnTo>
                    <a:pt x="39734" y="27975"/>
                  </a:lnTo>
                  <a:lnTo>
                    <a:pt x="39776" y="27913"/>
                  </a:lnTo>
                  <a:lnTo>
                    <a:pt x="39818" y="27808"/>
                  </a:lnTo>
                  <a:lnTo>
                    <a:pt x="39943" y="27808"/>
                  </a:lnTo>
                  <a:lnTo>
                    <a:pt x="40027" y="27745"/>
                  </a:lnTo>
                  <a:lnTo>
                    <a:pt x="40194" y="27641"/>
                  </a:lnTo>
                  <a:lnTo>
                    <a:pt x="40404" y="27578"/>
                  </a:lnTo>
                  <a:lnTo>
                    <a:pt x="40613" y="27557"/>
                  </a:lnTo>
                  <a:lnTo>
                    <a:pt x="40592" y="27494"/>
                  </a:lnTo>
                  <a:lnTo>
                    <a:pt x="40508" y="27473"/>
                  </a:lnTo>
                  <a:lnTo>
                    <a:pt x="40613" y="27473"/>
                  </a:lnTo>
                  <a:lnTo>
                    <a:pt x="40717" y="27369"/>
                  </a:lnTo>
                  <a:lnTo>
                    <a:pt x="40906" y="27285"/>
                  </a:lnTo>
                  <a:lnTo>
                    <a:pt x="40969" y="27348"/>
                  </a:lnTo>
                  <a:lnTo>
                    <a:pt x="41199" y="27285"/>
                  </a:lnTo>
                  <a:lnTo>
                    <a:pt x="41199" y="27243"/>
                  </a:lnTo>
                  <a:lnTo>
                    <a:pt x="41387" y="27222"/>
                  </a:lnTo>
                  <a:lnTo>
                    <a:pt x="41282" y="27117"/>
                  </a:lnTo>
                  <a:lnTo>
                    <a:pt x="41010" y="27034"/>
                  </a:lnTo>
                  <a:lnTo>
                    <a:pt x="41073" y="26971"/>
                  </a:lnTo>
                  <a:lnTo>
                    <a:pt x="41136" y="26971"/>
                  </a:lnTo>
                  <a:lnTo>
                    <a:pt x="41199" y="26866"/>
                  </a:lnTo>
                  <a:lnTo>
                    <a:pt x="41115" y="26845"/>
                  </a:lnTo>
                  <a:lnTo>
                    <a:pt x="40969" y="26908"/>
                  </a:lnTo>
                  <a:lnTo>
                    <a:pt x="40885" y="27013"/>
                  </a:lnTo>
                  <a:lnTo>
                    <a:pt x="40759" y="26929"/>
                  </a:lnTo>
                  <a:lnTo>
                    <a:pt x="40613" y="26950"/>
                  </a:lnTo>
                  <a:lnTo>
                    <a:pt x="40592" y="26866"/>
                  </a:lnTo>
                  <a:lnTo>
                    <a:pt x="40676" y="26845"/>
                  </a:lnTo>
                  <a:lnTo>
                    <a:pt x="40676" y="26657"/>
                  </a:lnTo>
                  <a:lnTo>
                    <a:pt x="40696" y="26615"/>
                  </a:lnTo>
                  <a:lnTo>
                    <a:pt x="40550" y="26720"/>
                  </a:lnTo>
                  <a:lnTo>
                    <a:pt x="40550" y="26657"/>
                  </a:lnTo>
                  <a:lnTo>
                    <a:pt x="40592" y="26615"/>
                  </a:lnTo>
                  <a:lnTo>
                    <a:pt x="40550" y="26594"/>
                  </a:lnTo>
                  <a:lnTo>
                    <a:pt x="40341" y="26762"/>
                  </a:lnTo>
                  <a:lnTo>
                    <a:pt x="40257" y="26845"/>
                  </a:lnTo>
                  <a:lnTo>
                    <a:pt x="40194" y="26845"/>
                  </a:lnTo>
                  <a:lnTo>
                    <a:pt x="40278" y="26762"/>
                  </a:lnTo>
                  <a:lnTo>
                    <a:pt x="40445" y="26636"/>
                  </a:lnTo>
                  <a:lnTo>
                    <a:pt x="40383" y="26594"/>
                  </a:lnTo>
                  <a:lnTo>
                    <a:pt x="40236" y="26657"/>
                  </a:lnTo>
                  <a:lnTo>
                    <a:pt x="40194" y="26636"/>
                  </a:lnTo>
                  <a:lnTo>
                    <a:pt x="40257" y="26594"/>
                  </a:lnTo>
                  <a:lnTo>
                    <a:pt x="40341" y="26532"/>
                  </a:lnTo>
                  <a:lnTo>
                    <a:pt x="40341" y="26490"/>
                  </a:lnTo>
                  <a:lnTo>
                    <a:pt x="40194" y="26511"/>
                  </a:lnTo>
                  <a:lnTo>
                    <a:pt x="40090" y="26615"/>
                  </a:lnTo>
                  <a:lnTo>
                    <a:pt x="39985" y="26741"/>
                  </a:lnTo>
                  <a:lnTo>
                    <a:pt x="39943" y="26720"/>
                  </a:lnTo>
                  <a:lnTo>
                    <a:pt x="39985" y="26615"/>
                  </a:lnTo>
                  <a:lnTo>
                    <a:pt x="40090" y="26532"/>
                  </a:lnTo>
                  <a:lnTo>
                    <a:pt x="40090" y="26490"/>
                  </a:lnTo>
                  <a:lnTo>
                    <a:pt x="40027" y="26490"/>
                  </a:lnTo>
                  <a:lnTo>
                    <a:pt x="39818" y="26699"/>
                  </a:lnTo>
                  <a:lnTo>
                    <a:pt x="39713" y="26720"/>
                  </a:lnTo>
                  <a:lnTo>
                    <a:pt x="39608" y="26636"/>
                  </a:lnTo>
                  <a:lnTo>
                    <a:pt x="39734" y="26657"/>
                  </a:lnTo>
                  <a:lnTo>
                    <a:pt x="39839" y="26594"/>
                  </a:lnTo>
                  <a:lnTo>
                    <a:pt x="40027" y="26343"/>
                  </a:lnTo>
                  <a:lnTo>
                    <a:pt x="40152" y="26281"/>
                  </a:lnTo>
                  <a:lnTo>
                    <a:pt x="40069" y="26197"/>
                  </a:lnTo>
                  <a:lnTo>
                    <a:pt x="40090" y="26092"/>
                  </a:lnTo>
                  <a:lnTo>
                    <a:pt x="40069" y="26071"/>
                  </a:lnTo>
                  <a:lnTo>
                    <a:pt x="39964" y="26218"/>
                  </a:lnTo>
                  <a:lnTo>
                    <a:pt x="39922" y="26218"/>
                  </a:lnTo>
                  <a:lnTo>
                    <a:pt x="39922" y="26176"/>
                  </a:lnTo>
                  <a:lnTo>
                    <a:pt x="39964" y="26092"/>
                  </a:lnTo>
                  <a:lnTo>
                    <a:pt x="39964" y="25925"/>
                  </a:lnTo>
                  <a:lnTo>
                    <a:pt x="39880" y="25904"/>
                  </a:lnTo>
                  <a:lnTo>
                    <a:pt x="39860" y="25883"/>
                  </a:lnTo>
                  <a:lnTo>
                    <a:pt x="39755" y="25967"/>
                  </a:lnTo>
                  <a:lnTo>
                    <a:pt x="39734" y="25904"/>
                  </a:lnTo>
                  <a:lnTo>
                    <a:pt x="39755" y="25820"/>
                  </a:lnTo>
                  <a:lnTo>
                    <a:pt x="39734" y="25799"/>
                  </a:lnTo>
                  <a:lnTo>
                    <a:pt x="39650" y="25799"/>
                  </a:lnTo>
                  <a:lnTo>
                    <a:pt x="39713" y="25757"/>
                  </a:lnTo>
                  <a:lnTo>
                    <a:pt x="39650" y="25695"/>
                  </a:lnTo>
                  <a:lnTo>
                    <a:pt x="39650" y="25611"/>
                  </a:lnTo>
                  <a:lnTo>
                    <a:pt x="39608" y="25611"/>
                  </a:lnTo>
                  <a:lnTo>
                    <a:pt x="39441" y="25653"/>
                  </a:lnTo>
                  <a:lnTo>
                    <a:pt x="39441" y="25695"/>
                  </a:lnTo>
                  <a:lnTo>
                    <a:pt x="39357" y="25716"/>
                  </a:lnTo>
                  <a:lnTo>
                    <a:pt x="39148" y="25674"/>
                  </a:lnTo>
                  <a:lnTo>
                    <a:pt x="39316" y="25674"/>
                  </a:lnTo>
                  <a:lnTo>
                    <a:pt x="39357" y="25590"/>
                  </a:lnTo>
                  <a:lnTo>
                    <a:pt x="39504" y="25569"/>
                  </a:lnTo>
                  <a:lnTo>
                    <a:pt x="39525" y="25506"/>
                  </a:lnTo>
                  <a:lnTo>
                    <a:pt x="39462" y="25444"/>
                  </a:lnTo>
                  <a:lnTo>
                    <a:pt x="39357" y="25339"/>
                  </a:lnTo>
                  <a:lnTo>
                    <a:pt x="39357" y="25234"/>
                  </a:lnTo>
                  <a:lnTo>
                    <a:pt x="39211" y="25151"/>
                  </a:lnTo>
                  <a:lnTo>
                    <a:pt x="39357" y="25151"/>
                  </a:lnTo>
                  <a:lnTo>
                    <a:pt x="39525" y="25234"/>
                  </a:lnTo>
                  <a:lnTo>
                    <a:pt x="39650" y="25234"/>
                  </a:lnTo>
                  <a:lnTo>
                    <a:pt x="39650" y="25151"/>
                  </a:lnTo>
                  <a:lnTo>
                    <a:pt x="39546" y="25088"/>
                  </a:lnTo>
                  <a:lnTo>
                    <a:pt x="39567" y="25046"/>
                  </a:lnTo>
                  <a:lnTo>
                    <a:pt x="39650" y="25067"/>
                  </a:lnTo>
                  <a:lnTo>
                    <a:pt x="39776" y="24962"/>
                  </a:lnTo>
                  <a:lnTo>
                    <a:pt x="39860" y="24920"/>
                  </a:lnTo>
                  <a:lnTo>
                    <a:pt x="39880" y="24816"/>
                  </a:lnTo>
                  <a:lnTo>
                    <a:pt x="39776" y="24711"/>
                  </a:lnTo>
                  <a:lnTo>
                    <a:pt x="39713" y="24732"/>
                  </a:lnTo>
                  <a:lnTo>
                    <a:pt x="39608" y="24711"/>
                  </a:lnTo>
                  <a:lnTo>
                    <a:pt x="39671" y="24648"/>
                  </a:lnTo>
                  <a:lnTo>
                    <a:pt x="39713" y="24565"/>
                  </a:lnTo>
                  <a:lnTo>
                    <a:pt x="39650" y="24523"/>
                  </a:lnTo>
                  <a:lnTo>
                    <a:pt x="39525" y="24523"/>
                  </a:lnTo>
                  <a:lnTo>
                    <a:pt x="39462" y="24502"/>
                  </a:lnTo>
                  <a:lnTo>
                    <a:pt x="39399" y="24523"/>
                  </a:lnTo>
                  <a:lnTo>
                    <a:pt x="39316" y="24439"/>
                  </a:lnTo>
                  <a:lnTo>
                    <a:pt x="39420" y="24439"/>
                  </a:lnTo>
                  <a:lnTo>
                    <a:pt x="39462" y="24397"/>
                  </a:lnTo>
                  <a:lnTo>
                    <a:pt x="39546" y="24418"/>
                  </a:lnTo>
                  <a:lnTo>
                    <a:pt x="39650" y="24314"/>
                  </a:lnTo>
                  <a:lnTo>
                    <a:pt x="39608" y="24125"/>
                  </a:lnTo>
                  <a:lnTo>
                    <a:pt x="39504" y="24021"/>
                  </a:lnTo>
                  <a:lnTo>
                    <a:pt x="39441" y="24104"/>
                  </a:lnTo>
                  <a:lnTo>
                    <a:pt x="39336" y="24084"/>
                  </a:lnTo>
                  <a:lnTo>
                    <a:pt x="39253" y="24146"/>
                  </a:lnTo>
                  <a:lnTo>
                    <a:pt x="39295" y="24042"/>
                  </a:lnTo>
                  <a:lnTo>
                    <a:pt x="39420" y="23979"/>
                  </a:lnTo>
                  <a:lnTo>
                    <a:pt x="39504" y="23979"/>
                  </a:lnTo>
                  <a:lnTo>
                    <a:pt x="39504" y="23874"/>
                  </a:lnTo>
                  <a:lnTo>
                    <a:pt x="39399" y="23832"/>
                  </a:lnTo>
                  <a:lnTo>
                    <a:pt x="39316" y="23874"/>
                  </a:lnTo>
                  <a:lnTo>
                    <a:pt x="39190" y="23874"/>
                  </a:lnTo>
                  <a:lnTo>
                    <a:pt x="39002" y="23937"/>
                  </a:lnTo>
                  <a:lnTo>
                    <a:pt x="39002" y="23937"/>
                  </a:lnTo>
                  <a:lnTo>
                    <a:pt x="39148" y="23728"/>
                  </a:lnTo>
                  <a:lnTo>
                    <a:pt x="39253" y="23728"/>
                  </a:lnTo>
                  <a:lnTo>
                    <a:pt x="39357" y="23686"/>
                  </a:lnTo>
                  <a:lnTo>
                    <a:pt x="39357" y="23623"/>
                  </a:lnTo>
                  <a:lnTo>
                    <a:pt x="39441" y="23560"/>
                  </a:lnTo>
                  <a:lnTo>
                    <a:pt x="39420" y="23519"/>
                  </a:lnTo>
                  <a:lnTo>
                    <a:pt x="39295" y="23581"/>
                  </a:lnTo>
                  <a:lnTo>
                    <a:pt x="39106" y="23581"/>
                  </a:lnTo>
                  <a:lnTo>
                    <a:pt x="38939" y="23665"/>
                  </a:lnTo>
                  <a:lnTo>
                    <a:pt x="38939" y="23665"/>
                  </a:lnTo>
                  <a:lnTo>
                    <a:pt x="39002" y="23581"/>
                  </a:lnTo>
                  <a:lnTo>
                    <a:pt x="38981" y="23498"/>
                  </a:lnTo>
                  <a:lnTo>
                    <a:pt x="39023" y="23414"/>
                  </a:lnTo>
                  <a:lnTo>
                    <a:pt x="39106" y="23477"/>
                  </a:lnTo>
                  <a:lnTo>
                    <a:pt x="39295" y="23477"/>
                  </a:lnTo>
                  <a:lnTo>
                    <a:pt x="39399" y="23351"/>
                  </a:lnTo>
                  <a:lnTo>
                    <a:pt x="39399" y="23205"/>
                  </a:lnTo>
                  <a:lnTo>
                    <a:pt x="39295" y="23268"/>
                  </a:lnTo>
                  <a:lnTo>
                    <a:pt x="39211" y="23247"/>
                  </a:lnTo>
                  <a:lnTo>
                    <a:pt x="39316" y="23142"/>
                  </a:lnTo>
                  <a:lnTo>
                    <a:pt x="39336" y="23037"/>
                  </a:lnTo>
                  <a:lnTo>
                    <a:pt x="39253" y="22996"/>
                  </a:lnTo>
                  <a:lnTo>
                    <a:pt x="39002" y="23079"/>
                  </a:lnTo>
                  <a:lnTo>
                    <a:pt x="38918" y="23037"/>
                  </a:lnTo>
                  <a:lnTo>
                    <a:pt x="38981" y="22954"/>
                  </a:lnTo>
                  <a:lnTo>
                    <a:pt x="39106" y="22975"/>
                  </a:lnTo>
                  <a:lnTo>
                    <a:pt x="39211" y="22954"/>
                  </a:lnTo>
                  <a:lnTo>
                    <a:pt x="39295" y="22828"/>
                  </a:lnTo>
                  <a:lnTo>
                    <a:pt x="39211" y="22765"/>
                  </a:lnTo>
                  <a:lnTo>
                    <a:pt x="39211" y="22682"/>
                  </a:lnTo>
                  <a:lnTo>
                    <a:pt x="39127" y="22765"/>
                  </a:lnTo>
                  <a:lnTo>
                    <a:pt x="39085" y="22765"/>
                  </a:lnTo>
                  <a:lnTo>
                    <a:pt x="39044" y="22682"/>
                  </a:lnTo>
                  <a:lnTo>
                    <a:pt x="38981" y="22619"/>
                  </a:lnTo>
                  <a:lnTo>
                    <a:pt x="39044" y="22577"/>
                  </a:lnTo>
                  <a:lnTo>
                    <a:pt x="39106" y="22640"/>
                  </a:lnTo>
                  <a:lnTo>
                    <a:pt x="39148" y="22577"/>
                  </a:lnTo>
                  <a:lnTo>
                    <a:pt x="39148" y="22452"/>
                  </a:lnTo>
                  <a:lnTo>
                    <a:pt x="39044" y="22347"/>
                  </a:lnTo>
                  <a:lnTo>
                    <a:pt x="39023" y="22242"/>
                  </a:lnTo>
                  <a:lnTo>
                    <a:pt x="39106" y="22200"/>
                  </a:lnTo>
                  <a:lnTo>
                    <a:pt x="39106" y="22096"/>
                  </a:lnTo>
                  <a:lnTo>
                    <a:pt x="39023" y="22096"/>
                  </a:lnTo>
                  <a:lnTo>
                    <a:pt x="39044" y="22033"/>
                  </a:lnTo>
                  <a:lnTo>
                    <a:pt x="39085" y="21928"/>
                  </a:lnTo>
                  <a:lnTo>
                    <a:pt x="39002" y="21928"/>
                  </a:lnTo>
                  <a:lnTo>
                    <a:pt x="38918" y="21907"/>
                  </a:lnTo>
                  <a:lnTo>
                    <a:pt x="38918" y="21887"/>
                  </a:lnTo>
                  <a:lnTo>
                    <a:pt x="38981" y="21887"/>
                  </a:lnTo>
                  <a:lnTo>
                    <a:pt x="39044" y="21803"/>
                  </a:lnTo>
                  <a:lnTo>
                    <a:pt x="38981" y="21740"/>
                  </a:lnTo>
                  <a:lnTo>
                    <a:pt x="38981" y="21677"/>
                  </a:lnTo>
                  <a:lnTo>
                    <a:pt x="39044" y="21615"/>
                  </a:lnTo>
                  <a:lnTo>
                    <a:pt x="39023" y="21573"/>
                  </a:lnTo>
                  <a:lnTo>
                    <a:pt x="38918" y="21615"/>
                  </a:lnTo>
                  <a:lnTo>
                    <a:pt x="38918" y="21615"/>
                  </a:lnTo>
                  <a:lnTo>
                    <a:pt x="39023" y="21531"/>
                  </a:lnTo>
                  <a:lnTo>
                    <a:pt x="38981" y="21489"/>
                  </a:lnTo>
                  <a:lnTo>
                    <a:pt x="38876" y="21510"/>
                  </a:lnTo>
                  <a:lnTo>
                    <a:pt x="38772" y="21635"/>
                  </a:lnTo>
                  <a:lnTo>
                    <a:pt x="38792" y="21719"/>
                  </a:lnTo>
                  <a:lnTo>
                    <a:pt x="38730" y="21824"/>
                  </a:lnTo>
                  <a:lnTo>
                    <a:pt x="38604" y="21949"/>
                  </a:lnTo>
                  <a:lnTo>
                    <a:pt x="38604" y="22033"/>
                  </a:lnTo>
                  <a:lnTo>
                    <a:pt x="38520" y="22096"/>
                  </a:lnTo>
                  <a:lnTo>
                    <a:pt x="38520" y="22200"/>
                  </a:lnTo>
                  <a:lnTo>
                    <a:pt x="38458" y="22117"/>
                  </a:lnTo>
                  <a:lnTo>
                    <a:pt x="38395" y="22138"/>
                  </a:lnTo>
                  <a:lnTo>
                    <a:pt x="38311" y="22326"/>
                  </a:lnTo>
                  <a:lnTo>
                    <a:pt x="38311" y="22410"/>
                  </a:lnTo>
                  <a:lnTo>
                    <a:pt x="38416" y="22410"/>
                  </a:lnTo>
                  <a:lnTo>
                    <a:pt x="38479" y="22472"/>
                  </a:lnTo>
                  <a:lnTo>
                    <a:pt x="38479" y="22556"/>
                  </a:lnTo>
                  <a:lnTo>
                    <a:pt x="38374" y="22452"/>
                  </a:lnTo>
                  <a:lnTo>
                    <a:pt x="38311" y="22452"/>
                  </a:lnTo>
                  <a:lnTo>
                    <a:pt x="38290" y="22535"/>
                  </a:lnTo>
                  <a:lnTo>
                    <a:pt x="38207" y="22640"/>
                  </a:lnTo>
                  <a:lnTo>
                    <a:pt x="38144" y="22682"/>
                  </a:lnTo>
                  <a:lnTo>
                    <a:pt x="38102" y="22849"/>
                  </a:lnTo>
                  <a:lnTo>
                    <a:pt x="37997" y="22870"/>
                  </a:lnTo>
                  <a:lnTo>
                    <a:pt x="37935" y="22975"/>
                  </a:lnTo>
                  <a:lnTo>
                    <a:pt x="37935" y="23037"/>
                  </a:lnTo>
                  <a:lnTo>
                    <a:pt x="37872" y="23037"/>
                  </a:lnTo>
                  <a:lnTo>
                    <a:pt x="37872" y="23205"/>
                  </a:lnTo>
                  <a:lnTo>
                    <a:pt x="37788" y="23393"/>
                  </a:lnTo>
                  <a:lnTo>
                    <a:pt x="37788" y="23393"/>
                  </a:lnTo>
                  <a:lnTo>
                    <a:pt x="37830" y="23268"/>
                  </a:lnTo>
                  <a:lnTo>
                    <a:pt x="37788" y="23100"/>
                  </a:lnTo>
                  <a:lnTo>
                    <a:pt x="37725" y="23037"/>
                  </a:lnTo>
                  <a:lnTo>
                    <a:pt x="37558" y="23142"/>
                  </a:lnTo>
                  <a:lnTo>
                    <a:pt x="37474" y="23247"/>
                  </a:lnTo>
                  <a:lnTo>
                    <a:pt x="37453" y="23351"/>
                  </a:lnTo>
                  <a:lnTo>
                    <a:pt x="37349" y="23372"/>
                  </a:lnTo>
                  <a:lnTo>
                    <a:pt x="37307" y="23414"/>
                  </a:lnTo>
                  <a:lnTo>
                    <a:pt x="37265" y="23372"/>
                  </a:lnTo>
                  <a:lnTo>
                    <a:pt x="37202" y="23372"/>
                  </a:lnTo>
                  <a:lnTo>
                    <a:pt x="37098" y="23456"/>
                  </a:lnTo>
                  <a:lnTo>
                    <a:pt x="36993" y="23456"/>
                  </a:lnTo>
                  <a:lnTo>
                    <a:pt x="36847" y="23560"/>
                  </a:lnTo>
                  <a:lnTo>
                    <a:pt x="36826" y="23686"/>
                  </a:lnTo>
                  <a:lnTo>
                    <a:pt x="36700" y="23832"/>
                  </a:lnTo>
                  <a:lnTo>
                    <a:pt x="36742" y="23728"/>
                  </a:lnTo>
                  <a:lnTo>
                    <a:pt x="36742" y="23623"/>
                  </a:lnTo>
                  <a:lnTo>
                    <a:pt x="36784" y="23581"/>
                  </a:lnTo>
                  <a:lnTo>
                    <a:pt x="36784" y="23351"/>
                  </a:lnTo>
                  <a:lnTo>
                    <a:pt x="36805" y="23247"/>
                  </a:lnTo>
                  <a:lnTo>
                    <a:pt x="36784" y="23247"/>
                  </a:lnTo>
                  <a:lnTo>
                    <a:pt x="36365" y="23456"/>
                  </a:lnTo>
                  <a:lnTo>
                    <a:pt x="36198" y="23770"/>
                  </a:lnTo>
                  <a:lnTo>
                    <a:pt x="36072" y="23812"/>
                  </a:lnTo>
                  <a:lnTo>
                    <a:pt x="36156" y="23707"/>
                  </a:lnTo>
                  <a:lnTo>
                    <a:pt x="36177" y="23581"/>
                  </a:lnTo>
                  <a:lnTo>
                    <a:pt x="36303" y="23393"/>
                  </a:lnTo>
                  <a:lnTo>
                    <a:pt x="36303" y="23268"/>
                  </a:lnTo>
                  <a:lnTo>
                    <a:pt x="36323" y="23142"/>
                  </a:lnTo>
                  <a:lnTo>
                    <a:pt x="36282" y="23037"/>
                  </a:lnTo>
                  <a:lnTo>
                    <a:pt x="36177" y="22933"/>
                  </a:lnTo>
                  <a:lnTo>
                    <a:pt x="36072" y="22933"/>
                  </a:lnTo>
                  <a:lnTo>
                    <a:pt x="36093" y="23058"/>
                  </a:lnTo>
                  <a:lnTo>
                    <a:pt x="36072" y="23058"/>
                  </a:lnTo>
                  <a:lnTo>
                    <a:pt x="35968" y="22975"/>
                  </a:lnTo>
                  <a:lnTo>
                    <a:pt x="35842" y="22765"/>
                  </a:lnTo>
                  <a:lnTo>
                    <a:pt x="36051" y="22870"/>
                  </a:lnTo>
                  <a:lnTo>
                    <a:pt x="36093" y="22849"/>
                  </a:lnTo>
                  <a:lnTo>
                    <a:pt x="35989" y="22807"/>
                  </a:lnTo>
                  <a:lnTo>
                    <a:pt x="35863" y="22598"/>
                  </a:lnTo>
                  <a:lnTo>
                    <a:pt x="35842" y="22577"/>
                  </a:lnTo>
                  <a:lnTo>
                    <a:pt x="35968" y="22431"/>
                  </a:lnTo>
                  <a:lnTo>
                    <a:pt x="35989" y="22347"/>
                  </a:lnTo>
                  <a:lnTo>
                    <a:pt x="36093" y="22179"/>
                  </a:lnTo>
                  <a:lnTo>
                    <a:pt x="36093" y="21970"/>
                  </a:lnTo>
                  <a:lnTo>
                    <a:pt x="35947" y="21845"/>
                  </a:lnTo>
                  <a:lnTo>
                    <a:pt x="35738" y="21803"/>
                  </a:lnTo>
                  <a:lnTo>
                    <a:pt x="35466" y="21656"/>
                  </a:lnTo>
                  <a:lnTo>
                    <a:pt x="35466" y="21656"/>
                  </a:lnTo>
                  <a:lnTo>
                    <a:pt x="35759" y="21761"/>
                  </a:lnTo>
                  <a:lnTo>
                    <a:pt x="36010" y="21803"/>
                  </a:lnTo>
                  <a:lnTo>
                    <a:pt x="36051" y="21615"/>
                  </a:lnTo>
                  <a:lnTo>
                    <a:pt x="36093" y="21531"/>
                  </a:lnTo>
                  <a:lnTo>
                    <a:pt x="36114" y="21698"/>
                  </a:lnTo>
                  <a:lnTo>
                    <a:pt x="36177" y="21594"/>
                  </a:lnTo>
                  <a:lnTo>
                    <a:pt x="36093" y="21363"/>
                  </a:lnTo>
                  <a:lnTo>
                    <a:pt x="36198" y="21196"/>
                  </a:lnTo>
                  <a:lnTo>
                    <a:pt x="36365" y="21175"/>
                  </a:lnTo>
                  <a:lnTo>
                    <a:pt x="36386" y="20987"/>
                  </a:lnTo>
                  <a:lnTo>
                    <a:pt x="36386" y="20778"/>
                  </a:lnTo>
                  <a:lnTo>
                    <a:pt x="36303" y="20778"/>
                  </a:lnTo>
                  <a:lnTo>
                    <a:pt x="36282" y="20966"/>
                  </a:lnTo>
                  <a:lnTo>
                    <a:pt x="36156" y="21071"/>
                  </a:lnTo>
                  <a:lnTo>
                    <a:pt x="36093" y="20987"/>
                  </a:lnTo>
                  <a:lnTo>
                    <a:pt x="36114" y="20778"/>
                  </a:lnTo>
                  <a:lnTo>
                    <a:pt x="35968" y="20715"/>
                  </a:lnTo>
                  <a:lnTo>
                    <a:pt x="35842" y="20778"/>
                  </a:lnTo>
                  <a:lnTo>
                    <a:pt x="35779" y="20715"/>
                  </a:lnTo>
                  <a:lnTo>
                    <a:pt x="35696" y="20757"/>
                  </a:lnTo>
                  <a:lnTo>
                    <a:pt x="35528" y="20589"/>
                  </a:lnTo>
                  <a:lnTo>
                    <a:pt x="35424" y="20652"/>
                  </a:lnTo>
                  <a:lnTo>
                    <a:pt x="35424" y="20547"/>
                  </a:lnTo>
                  <a:lnTo>
                    <a:pt x="35319" y="20652"/>
                  </a:lnTo>
                  <a:lnTo>
                    <a:pt x="35319" y="20547"/>
                  </a:lnTo>
                  <a:lnTo>
                    <a:pt x="35173" y="20401"/>
                  </a:lnTo>
                  <a:lnTo>
                    <a:pt x="35277" y="20401"/>
                  </a:lnTo>
                  <a:lnTo>
                    <a:pt x="35340" y="20296"/>
                  </a:lnTo>
                  <a:lnTo>
                    <a:pt x="35445" y="20380"/>
                  </a:lnTo>
                  <a:lnTo>
                    <a:pt x="35466" y="20296"/>
                  </a:lnTo>
                  <a:lnTo>
                    <a:pt x="35361" y="20171"/>
                  </a:lnTo>
                  <a:lnTo>
                    <a:pt x="35277" y="20255"/>
                  </a:lnTo>
                  <a:lnTo>
                    <a:pt x="35173" y="20171"/>
                  </a:lnTo>
                  <a:lnTo>
                    <a:pt x="35277" y="20150"/>
                  </a:lnTo>
                  <a:lnTo>
                    <a:pt x="35235" y="20024"/>
                  </a:lnTo>
                  <a:lnTo>
                    <a:pt x="35110" y="19920"/>
                  </a:lnTo>
                  <a:lnTo>
                    <a:pt x="35026" y="19962"/>
                  </a:lnTo>
                  <a:lnTo>
                    <a:pt x="35026" y="19878"/>
                  </a:lnTo>
                  <a:lnTo>
                    <a:pt x="35110" y="19773"/>
                  </a:lnTo>
                  <a:lnTo>
                    <a:pt x="35110" y="19606"/>
                  </a:lnTo>
                  <a:lnTo>
                    <a:pt x="35005" y="19606"/>
                  </a:lnTo>
                  <a:lnTo>
                    <a:pt x="34859" y="19501"/>
                  </a:lnTo>
                  <a:lnTo>
                    <a:pt x="34859" y="19397"/>
                  </a:lnTo>
                  <a:lnTo>
                    <a:pt x="34650" y="19229"/>
                  </a:lnTo>
                  <a:lnTo>
                    <a:pt x="34503" y="19313"/>
                  </a:lnTo>
                  <a:lnTo>
                    <a:pt x="34398" y="19313"/>
                  </a:lnTo>
                  <a:lnTo>
                    <a:pt x="34336" y="19397"/>
                  </a:lnTo>
                  <a:lnTo>
                    <a:pt x="34210" y="19334"/>
                  </a:lnTo>
                  <a:lnTo>
                    <a:pt x="34210" y="19480"/>
                  </a:lnTo>
                  <a:lnTo>
                    <a:pt x="34126" y="19376"/>
                  </a:lnTo>
                  <a:lnTo>
                    <a:pt x="34043" y="19376"/>
                  </a:lnTo>
                  <a:lnTo>
                    <a:pt x="34001" y="19292"/>
                  </a:lnTo>
                  <a:lnTo>
                    <a:pt x="33896" y="19292"/>
                  </a:lnTo>
                  <a:lnTo>
                    <a:pt x="33729" y="19397"/>
                  </a:lnTo>
                  <a:lnTo>
                    <a:pt x="33562" y="19397"/>
                  </a:lnTo>
                  <a:lnTo>
                    <a:pt x="33708" y="19334"/>
                  </a:lnTo>
                  <a:lnTo>
                    <a:pt x="33729" y="19229"/>
                  </a:lnTo>
                  <a:lnTo>
                    <a:pt x="33603" y="19229"/>
                  </a:lnTo>
                  <a:lnTo>
                    <a:pt x="33352" y="19104"/>
                  </a:lnTo>
                  <a:lnTo>
                    <a:pt x="33164" y="18999"/>
                  </a:lnTo>
                  <a:lnTo>
                    <a:pt x="32976" y="18999"/>
                  </a:lnTo>
                  <a:lnTo>
                    <a:pt x="32913" y="18957"/>
                  </a:lnTo>
                  <a:lnTo>
                    <a:pt x="32829" y="18978"/>
                  </a:lnTo>
                  <a:lnTo>
                    <a:pt x="32746" y="18978"/>
                  </a:lnTo>
                  <a:lnTo>
                    <a:pt x="32662" y="19062"/>
                  </a:lnTo>
                  <a:lnTo>
                    <a:pt x="32662" y="19125"/>
                  </a:lnTo>
                  <a:lnTo>
                    <a:pt x="32578" y="19125"/>
                  </a:lnTo>
                  <a:lnTo>
                    <a:pt x="32536" y="19104"/>
                  </a:lnTo>
                  <a:lnTo>
                    <a:pt x="32453" y="19166"/>
                  </a:lnTo>
                  <a:lnTo>
                    <a:pt x="32453" y="19313"/>
                  </a:lnTo>
                  <a:lnTo>
                    <a:pt x="32369" y="19480"/>
                  </a:lnTo>
                  <a:lnTo>
                    <a:pt x="32369" y="19690"/>
                  </a:lnTo>
                  <a:lnTo>
                    <a:pt x="32453" y="19794"/>
                  </a:lnTo>
                  <a:lnTo>
                    <a:pt x="32515" y="19794"/>
                  </a:lnTo>
                  <a:lnTo>
                    <a:pt x="32515" y="19836"/>
                  </a:lnTo>
                  <a:lnTo>
                    <a:pt x="32557" y="19857"/>
                  </a:lnTo>
                  <a:lnTo>
                    <a:pt x="32557" y="20003"/>
                  </a:lnTo>
                  <a:lnTo>
                    <a:pt x="32515" y="20045"/>
                  </a:lnTo>
                  <a:lnTo>
                    <a:pt x="32432" y="20045"/>
                  </a:lnTo>
                  <a:lnTo>
                    <a:pt x="32411" y="20171"/>
                  </a:lnTo>
                  <a:lnTo>
                    <a:pt x="32243" y="20380"/>
                  </a:lnTo>
                  <a:lnTo>
                    <a:pt x="32013" y="20568"/>
                  </a:lnTo>
                  <a:lnTo>
                    <a:pt x="32013" y="20652"/>
                  </a:lnTo>
                  <a:lnTo>
                    <a:pt x="32055" y="20673"/>
                  </a:lnTo>
                  <a:lnTo>
                    <a:pt x="32243" y="20652"/>
                  </a:lnTo>
                  <a:lnTo>
                    <a:pt x="32327" y="20652"/>
                  </a:lnTo>
                  <a:lnTo>
                    <a:pt x="32243" y="20694"/>
                  </a:lnTo>
                  <a:lnTo>
                    <a:pt x="32202" y="20861"/>
                  </a:lnTo>
                  <a:lnTo>
                    <a:pt x="32202" y="20903"/>
                  </a:lnTo>
                  <a:lnTo>
                    <a:pt x="32327" y="20945"/>
                  </a:lnTo>
                  <a:lnTo>
                    <a:pt x="32222" y="20966"/>
                  </a:lnTo>
                  <a:lnTo>
                    <a:pt x="32139" y="21050"/>
                  </a:lnTo>
                  <a:lnTo>
                    <a:pt x="32160" y="21112"/>
                  </a:lnTo>
                  <a:lnTo>
                    <a:pt x="32222" y="21175"/>
                  </a:lnTo>
                  <a:lnTo>
                    <a:pt x="32118" y="21301"/>
                  </a:lnTo>
                  <a:lnTo>
                    <a:pt x="32118" y="21363"/>
                  </a:lnTo>
                  <a:lnTo>
                    <a:pt x="32264" y="21363"/>
                  </a:lnTo>
                  <a:lnTo>
                    <a:pt x="32306" y="21426"/>
                  </a:lnTo>
                  <a:lnTo>
                    <a:pt x="32160" y="21635"/>
                  </a:lnTo>
                  <a:lnTo>
                    <a:pt x="32034" y="21698"/>
                  </a:lnTo>
                  <a:lnTo>
                    <a:pt x="32034" y="21824"/>
                  </a:lnTo>
                  <a:lnTo>
                    <a:pt x="32097" y="21887"/>
                  </a:lnTo>
                  <a:lnTo>
                    <a:pt x="32013" y="21845"/>
                  </a:lnTo>
                  <a:lnTo>
                    <a:pt x="31930" y="21719"/>
                  </a:lnTo>
                  <a:lnTo>
                    <a:pt x="31888" y="21719"/>
                  </a:lnTo>
                  <a:lnTo>
                    <a:pt x="31741" y="21887"/>
                  </a:lnTo>
                  <a:lnTo>
                    <a:pt x="31741" y="21928"/>
                  </a:lnTo>
                  <a:lnTo>
                    <a:pt x="31804" y="21949"/>
                  </a:lnTo>
                  <a:lnTo>
                    <a:pt x="31804" y="22033"/>
                  </a:lnTo>
                  <a:lnTo>
                    <a:pt x="31720" y="22117"/>
                  </a:lnTo>
                  <a:lnTo>
                    <a:pt x="31616" y="22117"/>
                  </a:lnTo>
                  <a:lnTo>
                    <a:pt x="31302" y="22431"/>
                  </a:lnTo>
                  <a:lnTo>
                    <a:pt x="31197" y="22472"/>
                  </a:lnTo>
                  <a:lnTo>
                    <a:pt x="31113" y="22724"/>
                  </a:lnTo>
                  <a:lnTo>
                    <a:pt x="31155" y="22786"/>
                  </a:lnTo>
                  <a:lnTo>
                    <a:pt x="31260" y="22828"/>
                  </a:lnTo>
                  <a:lnTo>
                    <a:pt x="31281" y="22954"/>
                  </a:lnTo>
                  <a:lnTo>
                    <a:pt x="31406" y="23037"/>
                  </a:lnTo>
                  <a:lnTo>
                    <a:pt x="31595" y="23288"/>
                  </a:lnTo>
                  <a:lnTo>
                    <a:pt x="31616" y="23602"/>
                  </a:lnTo>
                  <a:lnTo>
                    <a:pt x="31595" y="23937"/>
                  </a:lnTo>
                  <a:lnTo>
                    <a:pt x="31678" y="24125"/>
                  </a:lnTo>
                  <a:lnTo>
                    <a:pt x="31637" y="24251"/>
                  </a:lnTo>
                  <a:lnTo>
                    <a:pt x="31637" y="24460"/>
                  </a:lnTo>
                  <a:lnTo>
                    <a:pt x="31595" y="24523"/>
                  </a:lnTo>
                  <a:lnTo>
                    <a:pt x="31490" y="24816"/>
                  </a:lnTo>
                  <a:lnTo>
                    <a:pt x="31427" y="24962"/>
                  </a:lnTo>
                  <a:lnTo>
                    <a:pt x="31490" y="24962"/>
                  </a:lnTo>
                  <a:lnTo>
                    <a:pt x="31511" y="24858"/>
                  </a:lnTo>
                  <a:lnTo>
                    <a:pt x="31595" y="24816"/>
                  </a:lnTo>
                  <a:lnTo>
                    <a:pt x="31595" y="24962"/>
                  </a:lnTo>
                  <a:lnTo>
                    <a:pt x="31699" y="25088"/>
                  </a:lnTo>
                  <a:lnTo>
                    <a:pt x="31616" y="25192"/>
                  </a:lnTo>
                  <a:lnTo>
                    <a:pt x="31511" y="25192"/>
                  </a:lnTo>
                  <a:lnTo>
                    <a:pt x="31469" y="25151"/>
                  </a:lnTo>
                  <a:lnTo>
                    <a:pt x="31385" y="25151"/>
                  </a:lnTo>
                  <a:lnTo>
                    <a:pt x="31218" y="25402"/>
                  </a:lnTo>
                  <a:lnTo>
                    <a:pt x="31093" y="25465"/>
                  </a:lnTo>
                  <a:lnTo>
                    <a:pt x="31072" y="25569"/>
                  </a:lnTo>
                  <a:lnTo>
                    <a:pt x="30800" y="25674"/>
                  </a:lnTo>
                  <a:lnTo>
                    <a:pt x="30737" y="25757"/>
                  </a:lnTo>
                  <a:lnTo>
                    <a:pt x="30737" y="25799"/>
                  </a:lnTo>
                  <a:lnTo>
                    <a:pt x="30360" y="25925"/>
                  </a:lnTo>
                  <a:lnTo>
                    <a:pt x="30130" y="26029"/>
                  </a:lnTo>
                  <a:lnTo>
                    <a:pt x="30067" y="26092"/>
                  </a:lnTo>
                  <a:lnTo>
                    <a:pt x="29942" y="26092"/>
                  </a:lnTo>
                  <a:lnTo>
                    <a:pt x="29837" y="26176"/>
                  </a:lnTo>
                  <a:lnTo>
                    <a:pt x="29607" y="26197"/>
                  </a:lnTo>
                  <a:lnTo>
                    <a:pt x="29440" y="26281"/>
                  </a:lnTo>
                  <a:lnTo>
                    <a:pt x="29481" y="26322"/>
                  </a:lnTo>
                  <a:lnTo>
                    <a:pt x="29481" y="26427"/>
                  </a:lnTo>
                  <a:lnTo>
                    <a:pt x="29523" y="26511"/>
                  </a:lnTo>
                  <a:lnTo>
                    <a:pt x="29523" y="26615"/>
                  </a:lnTo>
                  <a:lnTo>
                    <a:pt x="29586" y="26699"/>
                  </a:lnTo>
                  <a:lnTo>
                    <a:pt x="29523" y="26720"/>
                  </a:lnTo>
                  <a:lnTo>
                    <a:pt x="29544" y="26804"/>
                  </a:lnTo>
                  <a:lnTo>
                    <a:pt x="29607" y="26825"/>
                  </a:lnTo>
                  <a:lnTo>
                    <a:pt x="29523" y="26866"/>
                  </a:lnTo>
                  <a:lnTo>
                    <a:pt x="29586" y="26971"/>
                  </a:lnTo>
                  <a:lnTo>
                    <a:pt x="29523" y="27013"/>
                  </a:lnTo>
                  <a:lnTo>
                    <a:pt x="29544" y="27117"/>
                  </a:lnTo>
                  <a:lnTo>
                    <a:pt x="29502" y="27159"/>
                  </a:lnTo>
                  <a:lnTo>
                    <a:pt x="29481" y="27348"/>
                  </a:lnTo>
                  <a:lnTo>
                    <a:pt x="29502" y="27452"/>
                  </a:lnTo>
                  <a:lnTo>
                    <a:pt x="29419" y="27745"/>
                  </a:lnTo>
                  <a:lnTo>
                    <a:pt x="29440" y="27808"/>
                  </a:lnTo>
                  <a:lnTo>
                    <a:pt x="29502" y="27850"/>
                  </a:lnTo>
                  <a:lnTo>
                    <a:pt x="29502" y="27913"/>
                  </a:lnTo>
                  <a:lnTo>
                    <a:pt x="29544" y="27975"/>
                  </a:lnTo>
                  <a:lnTo>
                    <a:pt x="29440" y="28101"/>
                  </a:lnTo>
                  <a:lnTo>
                    <a:pt x="29440" y="28226"/>
                  </a:lnTo>
                  <a:lnTo>
                    <a:pt x="29523" y="28268"/>
                  </a:lnTo>
                  <a:lnTo>
                    <a:pt x="29544" y="28436"/>
                  </a:lnTo>
                  <a:lnTo>
                    <a:pt x="29607" y="28498"/>
                  </a:lnTo>
                  <a:lnTo>
                    <a:pt x="29481" y="28624"/>
                  </a:lnTo>
                  <a:lnTo>
                    <a:pt x="29419" y="28791"/>
                  </a:lnTo>
                  <a:lnTo>
                    <a:pt x="29377" y="28812"/>
                  </a:lnTo>
                  <a:lnTo>
                    <a:pt x="29314" y="28791"/>
                  </a:lnTo>
                  <a:lnTo>
                    <a:pt x="29314" y="28896"/>
                  </a:lnTo>
                  <a:lnTo>
                    <a:pt x="29377" y="28959"/>
                  </a:lnTo>
                  <a:lnTo>
                    <a:pt x="29314" y="29042"/>
                  </a:lnTo>
                  <a:lnTo>
                    <a:pt x="29293" y="29231"/>
                  </a:lnTo>
                  <a:lnTo>
                    <a:pt x="29314" y="29356"/>
                  </a:lnTo>
                  <a:lnTo>
                    <a:pt x="29419" y="29482"/>
                  </a:lnTo>
                  <a:lnTo>
                    <a:pt x="29523" y="29545"/>
                  </a:lnTo>
                  <a:lnTo>
                    <a:pt x="29335" y="29524"/>
                  </a:lnTo>
                  <a:lnTo>
                    <a:pt x="29209" y="29419"/>
                  </a:lnTo>
                  <a:lnTo>
                    <a:pt x="29230" y="29252"/>
                  </a:lnTo>
                  <a:lnTo>
                    <a:pt x="29189" y="29042"/>
                  </a:lnTo>
                  <a:lnTo>
                    <a:pt x="29105" y="29022"/>
                  </a:lnTo>
                  <a:lnTo>
                    <a:pt x="29084" y="28959"/>
                  </a:lnTo>
                  <a:lnTo>
                    <a:pt x="29105" y="28854"/>
                  </a:lnTo>
                  <a:lnTo>
                    <a:pt x="29063" y="28854"/>
                  </a:lnTo>
                  <a:lnTo>
                    <a:pt x="28875" y="29105"/>
                  </a:lnTo>
                  <a:lnTo>
                    <a:pt x="28875" y="29210"/>
                  </a:lnTo>
                  <a:lnTo>
                    <a:pt x="28854" y="29314"/>
                  </a:lnTo>
                  <a:lnTo>
                    <a:pt x="28749" y="29314"/>
                  </a:lnTo>
                  <a:lnTo>
                    <a:pt x="28644" y="29210"/>
                  </a:lnTo>
                  <a:lnTo>
                    <a:pt x="28477" y="29147"/>
                  </a:lnTo>
                  <a:lnTo>
                    <a:pt x="28352" y="29252"/>
                  </a:lnTo>
                  <a:lnTo>
                    <a:pt x="28184" y="29335"/>
                  </a:lnTo>
                  <a:lnTo>
                    <a:pt x="28184" y="29335"/>
                  </a:lnTo>
                  <a:lnTo>
                    <a:pt x="28393" y="29147"/>
                  </a:lnTo>
                  <a:lnTo>
                    <a:pt x="28456" y="29001"/>
                  </a:lnTo>
                  <a:lnTo>
                    <a:pt x="28435" y="28917"/>
                  </a:lnTo>
                  <a:lnTo>
                    <a:pt x="28393" y="28729"/>
                  </a:lnTo>
                  <a:lnTo>
                    <a:pt x="28331" y="28624"/>
                  </a:lnTo>
                  <a:lnTo>
                    <a:pt x="28289" y="28540"/>
                  </a:lnTo>
                  <a:lnTo>
                    <a:pt x="28268" y="28540"/>
                  </a:lnTo>
                  <a:lnTo>
                    <a:pt x="28142" y="28478"/>
                  </a:lnTo>
                  <a:lnTo>
                    <a:pt x="28038" y="28415"/>
                  </a:lnTo>
                  <a:lnTo>
                    <a:pt x="28038" y="28331"/>
                  </a:lnTo>
                  <a:lnTo>
                    <a:pt x="28017" y="28289"/>
                  </a:lnTo>
                  <a:lnTo>
                    <a:pt x="28038" y="28185"/>
                  </a:lnTo>
                  <a:lnTo>
                    <a:pt x="27954" y="28080"/>
                  </a:lnTo>
                  <a:lnTo>
                    <a:pt x="27870" y="28017"/>
                  </a:lnTo>
                  <a:lnTo>
                    <a:pt x="27870" y="27892"/>
                  </a:lnTo>
                  <a:lnTo>
                    <a:pt x="27766" y="27808"/>
                  </a:lnTo>
                  <a:lnTo>
                    <a:pt x="27724" y="27703"/>
                  </a:lnTo>
                  <a:lnTo>
                    <a:pt x="27766" y="27473"/>
                  </a:lnTo>
                  <a:lnTo>
                    <a:pt x="27870" y="27369"/>
                  </a:lnTo>
                  <a:lnTo>
                    <a:pt x="27933" y="27222"/>
                  </a:lnTo>
                  <a:lnTo>
                    <a:pt x="27933" y="27117"/>
                  </a:lnTo>
                  <a:lnTo>
                    <a:pt x="28080" y="26866"/>
                  </a:lnTo>
                  <a:lnTo>
                    <a:pt x="28080" y="26615"/>
                  </a:lnTo>
                  <a:lnTo>
                    <a:pt x="28059" y="26594"/>
                  </a:lnTo>
                  <a:lnTo>
                    <a:pt x="28038" y="26448"/>
                  </a:lnTo>
                  <a:lnTo>
                    <a:pt x="28121" y="26301"/>
                  </a:lnTo>
                  <a:lnTo>
                    <a:pt x="28184" y="26197"/>
                  </a:lnTo>
                  <a:lnTo>
                    <a:pt x="28184" y="26092"/>
                  </a:lnTo>
                  <a:lnTo>
                    <a:pt x="28352" y="25799"/>
                  </a:lnTo>
                  <a:lnTo>
                    <a:pt x="28331" y="25611"/>
                  </a:lnTo>
                  <a:lnTo>
                    <a:pt x="28268" y="25611"/>
                  </a:lnTo>
                  <a:lnTo>
                    <a:pt x="28247" y="25653"/>
                  </a:lnTo>
                  <a:lnTo>
                    <a:pt x="28247" y="25590"/>
                  </a:lnTo>
                  <a:lnTo>
                    <a:pt x="28163" y="25590"/>
                  </a:lnTo>
                  <a:lnTo>
                    <a:pt x="28038" y="25653"/>
                  </a:lnTo>
                  <a:lnTo>
                    <a:pt x="27849" y="25611"/>
                  </a:lnTo>
                  <a:lnTo>
                    <a:pt x="27661" y="25569"/>
                  </a:lnTo>
                  <a:lnTo>
                    <a:pt x="27619" y="25569"/>
                  </a:lnTo>
                  <a:lnTo>
                    <a:pt x="27556" y="25506"/>
                  </a:lnTo>
                  <a:lnTo>
                    <a:pt x="27326" y="25506"/>
                  </a:lnTo>
                  <a:lnTo>
                    <a:pt x="27201" y="25548"/>
                  </a:lnTo>
                  <a:lnTo>
                    <a:pt x="27138" y="25506"/>
                  </a:lnTo>
                  <a:lnTo>
                    <a:pt x="26971" y="25506"/>
                  </a:lnTo>
                  <a:lnTo>
                    <a:pt x="26929" y="25485"/>
                  </a:lnTo>
                  <a:lnTo>
                    <a:pt x="26971" y="25444"/>
                  </a:lnTo>
                  <a:lnTo>
                    <a:pt x="26803" y="25297"/>
                  </a:lnTo>
                  <a:lnTo>
                    <a:pt x="26782" y="25234"/>
                  </a:lnTo>
                  <a:lnTo>
                    <a:pt x="26594" y="25046"/>
                  </a:lnTo>
                  <a:lnTo>
                    <a:pt x="26510" y="25025"/>
                  </a:lnTo>
                  <a:lnTo>
                    <a:pt x="26343" y="24879"/>
                  </a:lnTo>
                  <a:lnTo>
                    <a:pt x="26259" y="24858"/>
                  </a:lnTo>
                  <a:lnTo>
                    <a:pt x="26029" y="24711"/>
                  </a:lnTo>
                  <a:lnTo>
                    <a:pt x="25966" y="24648"/>
                  </a:lnTo>
                  <a:lnTo>
                    <a:pt x="25903" y="24753"/>
                  </a:lnTo>
                  <a:lnTo>
                    <a:pt x="25903" y="24711"/>
                  </a:lnTo>
                  <a:lnTo>
                    <a:pt x="25820" y="24523"/>
                  </a:lnTo>
                  <a:lnTo>
                    <a:pt x="25736" y="24439"/>
                  </a:lnTo>
                  <a:lnTo>
                    <a:pt x="25736" y="24335"/>
                  </a:lnTo>
                  <a:lnTo>
                    <a:pt x="25631" y="24293"/>
                  </a:lnTo>
                  <a:lnTo>
                    <a:pt x="25527" y="24104"/>
                  </a:lnTo>
                  <a:lnTo>
                    <a:pt x="25443" y="24084"/>
                  </a:lnTo>
                  <a:lnTo>
                    <a:pt x="25255" y="23895"/>
                  </a:lnTo>
                  <a:lnTo>
                    <a:pt x="25150" y="23874"/>
                  </a:lnTo>
                  <a:lnTo>
                    <a:pt x="25087" y="23812"/>
                  </a:lnTo>
                  <a:lnTo>
                    <a:pt x="24815" y="23728"/>
                  </a:lnTo>
                  <a:lnTo>
                    <a:pt x="24627" y="23581"/>
                  </a:lnTo>
                  <a:lnTo>
                    <a:pt x="24376" y="23393"/>
                  </a:lnTo>
                  <a:lnTo>
                    <a:pt x="24167" y="23414"/>
                  </a:lnTo>
                  <a:lnTo>
                    <a:pt x="23748" y="23560"/>
                  </a:lnTo>
                  <a:lnTo>
                    <a:pt x="23330" y="23686"/>
                  </a:lnTo>
                  <a:lnTo>
                    <a:pt x="23142" y="23686"/>
                  </a:lnTo>
                  <a:lnTo>
                    <a:pt x="23016" y="23623"/>
                  </a:lnTo>
                  <a:lnTo>
                    <a:pt x="23016" y="23623"/>
                  </a:lnTo>
                  <a:lnTo>
                    <a:pt x="23142" y="23665"/>
                  </a:lnTo>
                  <a:lnTo>
                    <a:pt x="23330" y="23602"/>
                  </a:lnTo>
                  <a:lnTo>
                    <a:pt x="23665" y="23268"/>
                  </a:lnTo>
                  <a:lnTo>
                    <a:pt x="23727" y="23163"/>
                  </a:lnTo>
                  <a:lnTo>
                    <a:pt x="23665" y="22933"/>
                  </a:lnTo>
                  <a:lnTo>
                    <a:pt x="23581" y="22828"/>
                  </a:lnTo>
                  <a:lnTo>
                    <a:pt x="23665" y="22577"/>
                  </a:lnTo>
                  <a:lnTo>
                    <a:pt x="23665" y="22347"/>
                  </a:lnTo>
                  <a:lnTo>
                    <a:pt x="23581" y="22200"/>
                  </a:lnTo>
                  <a:lnTo>
                    <a:pt x="23581" y="22054"/>
                  </a:lnTo>
                  <a:lnTo>
                    <a:pt x="23644" y="21928"/>
                  </a:lnTo>
                  <a:lnTo>
                    <a:pt x="23644" y="21824"/>
                  </a:lnTo>
                  <a:lnTo>
                    <a:pt x="23539" y="21782"/>
                  </a:lnTo>
                  <a:lnTo>
                    <a:pt x="23204" y="21782"/>
                  </a:lnTo>
                  <a:lnTo>
                    <a:pt x="23037" y="22054"/>
                  </a:lnTo>
                  <a:lnTo>
                    <a:pt x="22828" y="22305"/>
                  </a:lnTo>
                  <a:lnTo>
                    <a:pt x="22577" y="22326"/>
                  </a:lnTo>
                  <a:lnTo>
                    <a:pt x="22409" y="22452"/>
                  </a:lnTo>
                  <a:lnTo>
                    <a:pt x="22472" y="22347"/>
                  </a:lnTo>
                  <a:lnTo>
                    <a:pt x="22786" y="22263"/>
                  </a:lnTo>
                  <a:lnTo>
                    <a:pt x="22932" y="22117"/>
                  </a:lnTo>
                  <a:lnTo>
                    <a:pt x="23037" y="21845"/>
                  </a:lnTo>
                  <a:lnTo>
                    <a:pt x="22995" y="21824"/>
                  </a:lnTo>
                  <a:lnTo>
                    <a:pt x="22995" y="21677"/>
                  </a:lnTo>
                  <a:lnTo>
                    <a:pt x="22932" y="21594"/>
                  </a:lnTo>
                  <a:lnTo>
                    <a:pt x="22953" y="21489"/>
                  </a:lnTo>
                  <a:lnTo>
                    <a:pt x="22932" y="21405"/>
                  </a:lnTo>
                  <a:lnTo>
                    <a:pt x="22807" y="21384"/>
                  </a:lnTo>
                  <a:lnTo>
                    <a:pt x="22849" y="21322"/>
                  </a:lnTo>
                  <a:lnTo>
                    <a:pt x="22953" y="21301"/>
                  </a:lnTo>
                  <a:lnTo>
                    <a:pt x="22995" y="21196"/>
                  </a:lnTo>
                  <a:lnTo>
                    <a:pt x="23100" y="21008"/>
                  </a:lnTo>
                  <a:lnTo>
                    <a:pt x="23100" y="20861"/>
                  </a:lnTo>
                  <a:lnTo>
                    <a:pt x="23037" y="20799"/>
                  </a:lnTo>
                  <a:lnTo>
                    <a:pt x="23121" y="20568"/>
                  </a:lnTo>
                  <a:lnTo>
                    <a:pt x="23204" y="20527"/>
                  </a:lnTo>
                  <a:lnTo>
                    <a:pt x="23246" y="20359"/>
                  </a:lnTo>
                  <a:lnTo>
                    <a:pt x="23330" y="20255"/>
                  </a:lnTo>
                  <a:lnTo>
                    <a:pt x="23372" y="20045"/>
                  </a:lnTo>
                  <a:lnTo>
                    <a:pt x="23476" y="19941"/>
                  </a:lnTo>
                  <a:lnTo>
                    <a:pt x="23435" y="19815"/>
                  </a:lnTo>
                  <a:lnTo>
                    <a:pt x="23435" y="19731"/>
                  </a:lnTo>
                  <a:lnTo>
                    <a:pt x="23560" y="19815"/>
                  </a:lnTo>
                  <a:lnTo>
                    <a:pt x="23665" y="19711"/>
                  </a:lnTo>
                  <a:lnTo>
                    <a:pt x="23665" y="19606"/>
                  </a:lnTo>
                  <a:lnTo>
                    <a:pt x="23790" y="19585"/>
                  </a:lnTo>
                  <a:lnTo>
                    <a:pt x="23958" y="19397"/>
                  </a:lnTo>
                  <a:lnTo>
                    <a:pt x="24062" y="19334"/>
                  </a:lnTo>
                  <a:lnTo>
                    <a:pt x="24041" y="19229"/>
                  </a:lnTo>
                  <a:lnTo>
                    <a:pt x="24125" y="19166"/>
                  </a:lnTo>
                  <a:lnTo>
                    <a:pt x="24188" y="19166"/>
                  </a:lnTo>
                  <a:lnTo>
                    <a:pt x="24230" y="19083"/>
                  </a:lnTo>
                  <a:lnTo>
                    <a:pt x="24167" y="18999"/>
                  </a:lnTo>
                  <a:lnTo>
                    <a:pt x="24292" y="18915"/>
                  </a:lnTo>
                  <a:lnTo>
                    <a:pt x="24376" y="18769"/>
                  </a:lnTo>
                  <a:lnTo>
                    <a:pt x="24481" y="18769"/>
                  </a:lnTo>
                  <a:lnTo>
                    <a:pt x="24481" y="18706"/>
                  </a:lnTo>
                  <a:lnTo>
                    <a:pt x="24543" y="18664"/>
                  </a:lnTo>
                  <a:lnTo>
                    <a:pt x="24397" y="18560"/>
                  </a:lnTo>
                  <a:lnTo>
                    <a:pt x="24460" y="18539"/>
                  </a:lnTo>
                  <a:lnTo>
                    <a:pt x="24460" y="18455"/>
                  </a:lnTo>
                  <a:lnTo>
                    <a:pt x="24543" y="18476"/>
                  </a:lnTo>
                  <a:lnTo>
                    <a:pt x="24669" y="18581"/>
                  </a:lnTo>
                  <a:lnTo>
                    <a:pt x="24690" y="18643"/>
                  </a:lnTo>
                  <a:lnTo>
                    <a:pt x="24753" y="18602"/>
                  </a:lnTo>
                  <a:lnTo>
                    <a:pt x="24711" y="18539"/>
                  </a:lnTo>
                  <a:lnTo>
                    <a:pt x="24606" y="18476"/>
                  </a:lnTo>
                  <a:lnTo>
                    <a:pt x="24795" y="18392"/>
                  </a:lnTo>
                  <a:lnTo>
                    <a:pt x="24836" y="18330"/>
                  </a:lnTo>
                  <a:lnTo>
                    <a:pt x="24983" y="18330"/>
                  </a:lnTo>
                  <a:lnTo>
                    <a:pt x="25004" y="18350"/>
                  </a:lnTo>
                  <a:lnTo>
                    <a:pt x="25025" y="18267"/>
                  </a:lnTo>
                  <a:lnTo>
                    <a:pt x="25004" y="18225"/>
                  </a:lnTo>
                  <a:lnTo>
                    <a:pt x="25087" y="18225"/>
                  </a:lnTo>
                  <a:lnTo>
                    <a:pt x="25108" y="18350"/>
                  </a:lnTo>
                  <a:lnTo>
                    <a:pt x="25192" y="18246"/>
                  </a:lnTo>
                  <a:lnTo>
                    <a:pt x="25192" y="18225"/>
                  </a:lnTo>
                  <a:lnTo>
                    <a:pt x="25108" y="18162"/>
                  </a:lnTo>
                  <a:lnTo>
                    <a:pt x="25108" y="18058"/>
                  </a:lnTo>
                  <a:lnTo>
                    <a:pt x="25150" y="18120"/>
                  </a:lnTo>
                  <a:lnTo>
                    <a:pt x="25359" y="18162"/>
                  </a:lnTo>
                  <a:lnTo>
                    <a:pt x="25339" y="18078"/>
                  </a:lnTo>
                  <a:lnTo>
                    <a:pt x="25234" y="18037"/>
                  </a:lnTo>
                  <a:lnTo>
                    <a:pt x="25213" y="17953"/>
                  </a:lnTo>
                  <a:lnTo>
                    <a:pt x="25255" y="17932"/>
                  </a:lnTo>
                  <a:lnTo>
                    <a:pt x="25297" y="17848"/>
                  </a:lnTo>
                  <a:lnTo>
                    <a:pt x="25318" y="18016"/>
                  </a:lnTo>
                  <a:lnTo>
                    <a:pt x="25422" y="17974"/>
                  </a:lnTo>
                  <a:lnTo>
                    <a:pt x="25506" y="18016"/>
                  </a:lnTo>
                  <a:lnTo>
                    <a:pt x="25590" y="17953"/>
                  </a:lnTo>
                  <a:lnTo>
                    <a:pt x="25464" y="17744"/>
                  </a:lnTo>
                  <a:lnTo>
                    <a:pt x="25401" y="17514"/>
                  </a:lnTo>
                  <a:lnTo>
                    <a:pt x="25297" y="17388"/>
                  </a:lnTo>
                  <a:lnTo>
                    <a:pt x="25297" y="17283"/>
                  </a:lnTo>
                  <a:lnTo>
                    <a:pt x="25255" y="17200"/>
                  </a:lnTo>
                  <a:lnTo>
                    <a:pt x="25297" y="17137"/>
                  </a:lnTo>
                  <a:lnTo>
                    <a:pt x="25359" y="17221"/>
                  </a:lnTo>
                  <a:lnTo>
                    <a:pt x="25422" y="17409"/>
                  </a:lnTo>
                  <a:lnTo>
                    <a:pt x="25569" y="17597"/>
                  </a:lnTo>
                  <a:lnTo>
                    <a:pt x="25841" y="17639"/>
                  </a:lnTo>
                  <a:lnTo>
                    <a:pt x="25945" y="17723"/>
                  </a:lnTo>
                  <a:lnTo>
                    <a:pt x="26071" y="17723"/>
                  </a:lnTo>
                  <a:lnTo>
                    <a:pt x="26155" y="17660"/>
                  </a:lnTo>
                  <a:lnTo>
                    <a:pt x="26259" y="17660"/>
                  </a:lnTo>
                  <a:lnTo>
                    <a:pt x="26406" y="17514"/>
                  </a:lnTo>
                  <a:lnTo>
                    <a:pt x="26448" y="17242"/>
                  </a:lnTo>
                  <a:lnTo>
                    <a:pt x="26238" y="16990"/>
                  </a:lnTo>
                  <a:lnTo>
                    <a:pt x="26196" y="16823"/>
                  </a:lnTo>
                  <a:lnTo>
                    <a:pt x="26134" y="16739"/>
                  </a:lnTo>
                  <a:lnTo>
                    <a:pt x="26071" y="16739"/>
                  </a:lnTo>
                  <a:lnTo>
                    <a:pt x="25945" y="16886"/>
                  </a:lnTo>
                  <a:lnTo>
                    <a:pt x="25715" y="16907"/>
                  </a:lnTo>
                  <a:lnTo>
                    <a:pt x="25652" y="16928"/>
                  </a:lnTo>
                  <a:lnTo>
                    <a:pt x="25652" y="16907"/>
                  </a:lnTo>
                  <a:lnTo>
                    <a:pt x="25631" y="16823"/>
                  </a:lnTo>
                  <a:lnTo>
                    <a:pt x="25715" y="16865"/>
                  </a:lnTo>
                  <a:lnTo>
                    <a:pt x="25841" y="16823"/>
                  </a:lnTo>
                  <a:lnTo>
                    <a:pt x="25966" y="16718"/>
                  </a:lnTo>
                  <a:lnTo>
                    <a:pt x="25945" y="16677"/>
                  </a:lnTo>
                  <a:lnTo>
                    <a:pt x="25736" y="16551"/>
                  </a:lnTo>
                  <a:lnTo>
                    <a:pt x="25506" y="16300"/>
                  </a:lnTo>
                  <a:lnTo>
                    <a:pt x="25443" y="16300"/>
                  </a:lnTo>
                  <a:lnTo>
                    <a:pt x="25422" y="16363"/>
                  </a:lnTo>
                  <a:lnTo>
                    <a:pt x="25464" y="16446"/>
                  </a:lnTo>
                  <a:lnTo>
                    <a:pt x="25443" y="16488"/>
                  </a:lnTo>
                  <a:lnTo>
                    <a:pt x="25339" y="16405"/>
                  </a:lnTo>
                  <a:lnTo>
                    <a:pt x="25297" y="16258"/>
                  </a:lnTo>
                  <a:lnTo>
                    <a:pt x="25401" y="16279"/>
                  </a:lnTo>
                  <a:lnTo>
                    <a:pt x="25401" y="16091"/>
                  </a:lnTo>
                  <a:lnTo>
                    <a:pt x="25443" y="16195"/>
                  </a:lnTo>
                  <a:lnTo>
                    <a:pt x="25611" y="16342"/>
                  </a:lnTo>
                  <a:lnTo>
                    <a:pt x="25694" y="16363"/>
                  </a:lnTo>
                  <a:lnTo>
                    <a:pt x="25757" y="16551"/>
                  </a:lnTo>
                  <a:lnTo>
                    <a:pt x="25966" y="16677"/>
                  </a:lnTo>
                  <a:lnTo>
                    <a:pt x="26217" y="16760"/>
                  </a:lnTo>
                  <a:lnTo>
                    <a:pt x="26322" y="16907"/>
                  </a:lnTo>
                  <a:lnTo>
                    <a:pt x="26427" y="16970"/>
                  </a:lnTo>
                  <a:lnTo>
                    <a:pt x="26448" y="17032"/>
                  </a:lnTo>
                  <a:lnTo>
                    <a:pt x="26573" y="17095"/>
                  </a:lnTo>
                  <a:lnTo>
                    <a:pt x="26636" y="17137"/>
                  </a:lnTo>
                  <a:lnTo>
                    <a:pt x="26636" y="17011"/>
                  </a:lnTo>
                  <a:lnTo>
                    <a:pt x="26740" y="16970"/>
                  </a:lnTo>
                  <a:lnTo>
                    <a:pt x="26657" y="16907"/>
                  </a:lnTo>
                  <a:lnTo>
                    <a:pt x="26678" y="16802"/>
                  </a:lnTo>
                  <a:lnTo>
                    <a:pt x="26761" y="16928"/>
                  </a:lnTo>
                  <a:lnTo>
                    <a:pt x="26782" y="17011"/>
                  </a:lnTo>
                  <a:lnTo>
                    <a:pt x="26866" y="17032"/>
                  </a:lnTo>
                  <a:lnTo>
                    <a:pt x="26992" y="16865"/>
                  </a:lnTo>
                  <a:lnTo>
                    <a:pt x="26992" y="16656"/>
                  </a:lnTo>
                  <a:lnTo>
                    <a:pt x="26950" y="16572"/>
                  </a:lnTo>
                  <a:lnTo>
                    <a:pt x="26992" y="16405"/>
                  </a:lnTo>
                  <a:lnTo>
                    <a:pt x="27054" y="16593"/>
                  </a:lnTo>
                  <a:lnTo>
                    <a:pt x="27054" y="16698"/>
                  </a:lnTo>
                  <a:lnTo>
                    <a:pt x="27117" y="16467"/>
                  </a:lnTo>
                  <a:lnTo>
                    <a:pt x="27222" y="16405"/>
                  </a:lnTo>
                  <a:lnTo>
                    <a:pt x="27264" y="16467"/>
                  </a:lnTo>
                  <a:lnTo>
                    <a:pt x="27284" y="16488"/>
                  </a:lnTo>
                  <a:lnTo>
                    <a:pt x="27201" y="16593"/>
                  </a:lnTo>
                  <a:lnTo>
                    <a:pt x="27264" y="16614"/>
                  </a:lnTo>
                  <a:lnTo>
                    <a:pt x="27284" y="16698"/>
                  </a:lnTo>
                  <a:lnTo>
                    <a:pt x="27368" y="16614"/>
                  </a:lnTo>
                  <a:lnTo>
                    <a:pt x="27431" y="16656"/>
                  </a:lnTo>
                  <a:lnTo>
                    <a:pt x="27577" y="16802"/>
                  </a:lnTo>
                  <a:lnTo>
                    <a:pt x="27598" y="16760"/>
                  </a:lnTo>
                  <a:lnTo>
                    <a:pt x="27682" y="16760"/>
                  </a:lnTo>
                  <a:lnTo>
                    <a:pt x="27724" y="16802"/>
                  </a:lnTo>
                  <a:lnTo>
                    <a:pt x="27828" y="16781"/>
                  </a:lnTo>
                  <a:lnTo>
                    <a:pt x="27933" y="16593"/>
                  </a:lnTo>
                  <a:lnTo>
                    <a:pt x="28100" y="16509"/>
                  </a:lnTo>
                  <a:lnTo>
                    <a:pt x="28456" y="16153"/>
                  </a:lnTo>
                  <a:lnTo>
                    <a:pt x="28477" y="16070"/>
                  </a:lnTo>
                  <a:lnTo>
                    <a:pt x="28540" y="16049"/>
                  </a:lnTo>
                  <a:lnTo>
                    <a:pt x="28561" y="16091"/>
                  </a:lnTo>
                  <a:lnTo>
                    <a:pt x="28728" y="15881"/>
                  </a:lnTo>
                  <a:lnTo>
                    <a:pt x="28833" y="15840"/>
                  </a:lnTo>
                  <a:lnTo>
                    <a:pt x="28958" y="15735"/>
                  </a:lnTo>
                  <a:lnTo>
                    <a:pt x="29000" y="15672"/>
                  </a:lnTo>
                  <a:lnTo>
                    <a:pt x="28979" y="15547"/>
                  </a:lnTo>
                  <a:lnTo>
                    <a:pt x="28561" y="15442"/>
                  </a:lnTo>
                  <a:lnTo>
                    <a:pt x="28331" y="15400"/>
                  </a:lnTo>
                  <a:lnTo>
                    <a:pt x="28121" y="15317"/>
                  </a:lnTo>
                  <a:lnTo>
                    <a:pt x="28038" y="15128"/>
                  </a:lnTo>
                  <a:lnTo>
                    <a:pt x="27912" y="14898"/>
                  </a:lnTo>
                  <a:lnTo>
                    <a:pt x="27849" y="14898"/>
                  </a:lnTo>
                  <a:lnTo>
                    <a:pt x="27828" y="14710"/>
                  </a:lnTo>
                  <a:lnTo>
                    <a:pt x="27808" y="14689"/>
                  </a:lnTo>
                  <a:lnTo>
                    <a:pt x="27828" y="14626"/>
                  </a:lnTo>
                  <a:lnTo>
                    <a:pt x="27870" y="14626"/>
                  </a:lnTo>
                  <a:lnTo>
                    <a:pt x="27912" y="14563"/>
                  </a:lnTo>
                  <a:lnTo>
                    <a:pt x="27828" y="14501"/>
                  </a:lnTo>
                  <a:lnTo>
                    <a:pt x="27598" y="14501"/>
                  </a:lnTo>
                  <a:lnTo>
                    <a:pt x="27326" y="14417"/>
                  </a:lnTo>
                  <a:lnTo>
                    <a:pt x="27243" y="14417"/>
                  </a:lnTo>
                  <a:lnTo>
                    <a:pt x="27201" y="14480"/>
                  </a:lnTo>
                  <a:lnTo>
                    <a:pt x="27117" y="14396"/>
                  </a:lnTo>
                  <a:lnTo>
                    <a:pt x="27117" y="14312"/>
                  </a:lnTo>
                  <a:lnTo>
                    <a:pt x="27222" y="14354"/>
                  </a:lnTo>
                  <a:lnTo>
                    <a:pt x="27494" y="14375"/>
                  </a:lnTo>
                  <a:lnTo>
                    <a:pt x="27640" y="14480"/>
                  </a:lnTo>
                  <a:lnTo>
                    <a:pt x="27870" y="14480"/>
                  </a:lnTo>
                  <a:lnTo>
                    <a:pt x="28017" y="14584"/>
                  </a:lnTo>
                  <a:lnTo>
                    <a:pt x="28142" y="14814"/>
                  </a:lnTo>
                  <a:lnTo>
                    <a:pt x="28247" y="14835"/>
                  </a:lnTo>
                  <a:lnTo>
                    <a:pt x="28289" y="14898"/>
                  </a:lnTo>
                  <a:lnTo>
                    <a:pt x="28247" y="14919"/>
                  </a:lnTo>
                  <a:lnTo>
                    <a:pt x="28184" y="14919"/>
                  </a:lnTo>
                  <a:lnTo>
                    <a:pt x="28184" y="14982"/>
                  </a:lnTo>
                  <a:lnTo>
                    <a:pt x="28372" y="15045"/>
                  </a:lnTo>
                  <a:lnTo>
                    <a:pt x="28435" y="15191"/>
                  </a:lnTo>
                  <a:lnTo>
                    <a:pt x="28498" y="15296"/>
                  </a:lnTo>
                  <a:lnTo>
                    <a:pt x="28875" y="15358"/>
                  </a:lnTo>
                  <a:lnTo>
                    <a:pt x="28979" y="15317"/>
                  </a:lnTo>
                  <a:lnTo>
                    <a:pt x="29021" y="15191"/>
                  </a:lnTo>
                  <a:lnTo>
                    <a:pt x="29105" y="15128"/>
                  </a:lnTo>
                  <a:lnTo>
                    <a:pt x="29189" y="15149"/>
                  </a:lnTo>
                  <a:lnTo>
                    <a:pt x="29314" y="15003"/>
                  </a:lnTo>
                  <a:lnTo>
                    <a:pt x="29335" y="14982"/>
                  </a:lnTo>
                  <a:lnTo>
                    <a:pt x="29502" y="15128"/>
                  </a:lnTo>
                  <a:lnTo>
                    <a:pt x="29481" y="15149"/>
                  </a:lnTo>
                  <a:lnTo>
                    <a:pt x="29377" y="15317"/>
                  </a:lnTo>
                  <a:lnTo>
                    <a:pt x="29377" y="15400"/>
                  </a:lnTo>
                  <a:lnTo>
                    <a:pt x="29293" y="15505"/>
                  </a:lnTo>
                  <a:lnTo>
                    <a:pt x="29293" y="15568"/>
                  </a:lnTo>
                  <a:lnTo>
                    <a:pt x="29189" y="15756"/>
                  </a:lnTo>
                  <a:lnTo>
                    <a:pt x="29230" y="15840"/>
                  </a:lnTo>
                  <a:lnTo>
                    <a:pt x="29189" y="15861"/>
                  </a:lnTo>
                  <a:lnTo>
                    <a:pt x="29168" y="15965"/>
                  </a:lnTo>
                  <a:lnTo>
                    <a:pt x="29168" y="16070"/>
                  </a:lnTo>
                  <a:lnTo>
                    <a:pt x="29000" y="16195"/>
                  </a:lnTo>
                  <a:lnTo>
                    <a:pt x="28958" y="16300"/>
                  </a:lnTo>
                  <a:lnTo>
                    <a:pt x="28958" y="16467"/>
                  </a:lnTo>
                  <a:lnTo>
                    <a:pt x="28916" y="16509"/>
                  </a:lnTo>
                  <a:lnTo>
                    <a:pt x="28916" y="16677"/>
                  </a:lnTo>
                  <a:lnTo>
                    <a:pt x="28854" y="16760"/>
                  </a:lnTo>
                  <a:lnTo>
                    <a:pt x="28707" y="16760"/>
                  </a:lnTo>
                  <a:lnTo>
                    <a:pt x="28540" y="16823"/>
                  </a:lnTo>
                  <a:lnTo>
                    <a:pt x="28540" y="16928"/>
                  </a:lnTo>
                  <a:lnTo>
                    <a:pt x="28477" y="17116"/>
                  </a:lnTo>
                  <a:lnTo>
                    <a:pt x="28498" y="17242"/>
                  </a:lnTo>
                  <a:lnTo>
                    <a:pt x="28561" y="17242"/>
                  </a:lnTo>
                  <a:lnTo>
                    <a:pt x="28582" y="17137"/>
                  </a:lnTo>
                  <a:lnTo>
                    <a:pt x="28644" y="17116"/>
                  </a:lnTo>
                  <a:lnTo>
                    <a:pt x="28686" y="17137"/>
                  </a:lnTo>
                  <a:lnTo>
                    <a:pt x="28770" y="17200"/>
                  </a:lnTo>
                  <a:lnTo>
                    <a:pt x="28854" y="17200"/>
                  </a:lnTo>
                  <a:lnTo>
                    <a:pt x="28896" y="17179"/>
                  </a:lnTo>
                  <a:lnTo>
                    <a:pt x="28958" y="17179"/>
                  </a:lnTo>
                  <a:lnTo>
                    <a:pt x="29000" y="17221"/>
                  </a:lnTo>
                  <a:lnTo>
                    <a:pt x="29021" y="17304"/>
                  </a:lnTo>
                  <a:lnTo>
                    <a:pt x="28958" y="17409"/>
                  </a:lnTo>
                  <a:lnTo>
                    <a:pt x="28979" y="17514"/>
                  </a:lnTo>
                  <a:lnTo>
                    <a:pt x="28896" y="17597"/>
                  </a:lnTo>
                  <a:lnTo>
                    <a:pt x="28896" y="17744"/>
                  </a:lnTo>
                  <a:lnTo>
                    <a:pt x="28916" y="17806"/>
                  </a:lnTo>
                  <a:lnTo>
                    <a:pt x="28979" y="17765"/>
                  </a:lnTo>
                  <a:lnTo>
                    <a:pt x="29021" y="17806"/>
                  </a:lnTo>
                  <a:lnTo>
                    <a:pt x="29105" y="17806"/>
                  </a:lnTo>
                  <a:lnTo>
                    <a:pt x="29168" y="17744"/>
                  </a:lnTo>
                  <a:lnTo>
                    <a:pt x="29272" y="17744"/>
                  </a:lnTo>
                  <a:lnTo>
                    <a:pt x="29293" y="17702"/>
                  </a:lnTo>
                  <a:lnTo>
                    <a:pt x="29377" y="17639"/>
                  </a:lnTo>
                  <a:lnTo>
                    <a:pt x="29440" y="17639"/>
                  </a:lnTo>
                  <a:lnTo>
                    <a:pt x="29544" y="17555"/>
                  </a:lnTo>
                  <a:lnTo>
                    <a:pt x="29586" y="17430"/>
                  </a:lnTo>
                  <a:lnTo>
                    <a:pt x="29649" y="17346"/>
                  </a:lnTo>
                  <a:lnTo>
                    <a:pt x="29712" y="17283"/>
                  </a:lnTo>
                  <a:lnTo>
                    <a:pt x="29753" y="17283"/>
                  </a:lnTo>
                  <a:lnTo>
                    <a:pt x="29816" y="17325"/>
                  </a:lnTo>
                  <a:lnTo>
                    <a:pt x="29900" y="17283"/>
                  </a:lnTo>
                  <a:lnTo>
                    <a:pt x="29942" y="17242"/>
                  </a:lnTo>
                  <a:lnTo>
                    <a:pt x="30025" y="17242"/>
                  </a:lnTo>
                  <a:lnTo>
                    <a:pt x="30067" y="17095"/>
                  </a:lnTo>
                  <a:lnTo>
                    <a:pt x="30067" y="16970"/>
                  </a:lnTo>
                  <a:lnTo>
                    <a:pt x="30172" y="16886"/>
                  </a:lnTo>
                  <a:lnTo>
                    <a:pt x="30214" y="16802"/>
                  </a:lnTo>
                  <a:lnTo>
                    <a:pt x="30277" y="16802"/>
                  </a:lnTo>
                  <a:lnTo>
                    <a:pt x="30339" y="16865"/>
                  </a:lnTo>
                  <a:lnTo>
                    <a:pt x="30381" y="16802"/>
                  </a:lnTo>
                  <a:lnTo>
                    <a:pt x="30444" y="16781"/>
                  </a:lnTo>
                  <a:lnTo>
                    <a:pt x="30486" y="16802"/>
                  </a:lnTo>
                  <a:lnTo>
                    <a:pt x="30528" y="16907"/>
                  </a:lnTo>
                  <a:lnTo>
                    <a:pt x="30444" y="16970"/>
                  </a:lnTo>
                  <a:lnTo>
                    <a:pt x="30381" y="17011"/>
                  </a:lnTo>
                  <a:lnTo>
                    <a:pt x="30465" y="17074"/>
                  </a:lnTo>
                  <a:lnTo>
                    <a:pt x="30632" y="17074"/>
                  </a:lnTo>
                  <a:lnTo>
                    <a:pt x="30695" y="17095"/>
                  </a:lnTo>
                  <a:lnTo>
                    <a:pt x="30737" y="17179"/>
                  </a:lnTo>
                  <a:lnTo>
                    <a:pt x="30653" y="17283"/>
                  </a:lnTo>
                  <a:lnTo>
                    <a:pt x="30569" y="17304"/>
                  </a:lnTo>
                  <a:lnTo>
                    <a:pt x="30569" y="17430"/>
                  </a:lnTo>
                  <a:lnTo>
                    <a:pt x="30653" y="17451"/>
                  </a:lnTo>
                  <a:lnTo>
                    <a:pt x="30695" y="17430"/>
                  </a:lnTo>
                  <a:lnTo>
                    <a:pt x="30779" y="17430"/>
                  </a:lnTo>
                  <a:lnTo>
                    <a:pt x="30800" y="17451"/>
                  </a:lnTo>
                  <a:lnTo>
                    <a:pt x="30883" y="17430"/>
                  </a:lnTo>
                  <a:lnTo>
                    <a:pt x="30904" y="17514"/>
                  </a:lnTo>
                  <a:lnTo>
                    <a:pt x="31009" y="17514"/>
                  </a:lnTo>
                  <a:lnTo>
                    <a:pt x="31072" y="17555"/>
                  </a:lnTo>
                  <a:lnTo>
                    <a:pt x="31113" y="17555"/>
                  </a:lnTo>
                  <a:lnTo>
                    <a:pt x="31260" y="17639"/>
                  </a:lnTo>
                  <a:lnTo>
                    <a:pt x="31302" y="17618"/>
                  </a:lnTo>
                  <a:lnTo>
                    <a:pt x="31365" y="17493"/>
                  </a:lnTo>
                  <a:lnTo>
                    <a:pt x="31406" y="17451"/>
                  </a:lnTo>
                  <a:lnTo>
                    <a:pt x="31490" y="17346"/>
                  </a:lnTo>
                  <a:lnTo>
                    <a:pt x="31595" y="17346"/>
                  </a:lnTo>
                  <a:lnTo>
                    <a:pt x="31616" y="17304"/>
                  </a:lnTo>
                  <a:lnTo>
                    <a:pt x="31532" y="17283"/>
                  </a:lnTo>
                  <a:lnTo>
                    <a:pt x="31490" y="17200"/>
                  </a:lnTo>
                  <a:lnTo>
                    <a:pt x="31574" y="17179"/>
                  </a:lnTo>
                  <a:lnTo>
                    <a:pt x="31595" y="17095"/>
                  </a:lnTo>
                  <a:lnTo>
                    <a:pt x="31511" y="17053"/>
                  </a:lnTo>
                  <a:lnTo>
                    <a:pt x="31469" y="16990"/>
                  </a:lnTo>
                  <a:lnTo>
                    <a:pt x="31406" y="17011"/>
                  </a:lnTo>
                  <a:lnTo>
                    <a:pt x="31406" y="17095"/>
                  </a:lnTo>
                  <a:lnTo>
                    <a:pt x="31365" y="17116"/>
                  </a:lnTo>
                  <a:lnTo>
                    <a:pt x="31302" y="17095"/>
                  </a:lnTo>
                  <a:lnTo>
                    <a:pt x="31197" y="17032"/>
                  </a:lnTo>
                  <a:lnTo>
                    <a:pt x="31197" y="16970"/>
                  </a:lnTo>
                  <a:lnTo>
                    <a:pt x="31155" y="16990"/>
                  </a:lnTo>
                  <a:lnTo>
                    <a:pt x="31072" y="17074"/>
                  </a:lnTo>
                  <a:lnTo>
                    <a:pt x="30883" y="17074"/>
                  </a:lnTo>
                  <a:lnTo>
                    <a:pt x="30800" y="17011"/>
                  </a:lnTo>
                  <a:lnTo>
                    <a:pt x="30904" y="16970"/>
                  </a:lnTo>
                  <a:lnTo>
                    <a:pt x="30988" y="16970"/>
                  </a:lnTo>
                  <a:lnTo>
                    <a:pt x="31072" y="16907"/>
                  </a:lnTo>
                  <a:lnTo>
                    <a:pt x="31072" y="16823"/>
                  </a:lnTo>
                  <a:lnTo>
                    <a:pt x="31051" y="16802"/>
                  </a:lnTo>
                  <a:lnTo>
                    <a:pt x="31051" y="16677"/>
                  </a:lnTo>
                  <a:lnTo>
                    <a:pt x="31072" y="16593"/>
                  </a:lnTo>
                  <a:lnTo>
                    <a:pt x="31072" y="16551"/>
                  </a:lnTo>
                  <a:lnTo>
                    <a:pt x="31009" y="16488"/>
                  </a:lnTo>
                  <a:lnTo>
                    <a:pt x="31009" y="16405"/>
                  </a:lnTo>
                  <a:lnTo>
                    <a:pt x="30862" y="16258"/>
                  </a:lnTo>
                  <a:lnTo>
                    <a:pt x="30737" y="16195"/>
                  </a:lnTo>
                  <a:lnTo>
                    <a:pt x="30737" y="16153"/>
                  </a:lnTo>
                  <a:lnTo>
                    <a:pt x="30695" y="16028"/>
                  </a:lnTo>
                  <a:lnTo>
                    <a:pt x="30632" y="16028"/>
                  </a:lnTo>
                  <a:lnTo>
                    <a:pt x="30590" y="15944"/>
                  </a:lnTo>
                  <a:lnTo>
                    <a:pt x="30632" y="15819"/>
                  </a:lnTo>
                  <a:lnTo>
                    <a:pt x="30590" y="15735"/>
                  </a:lnTo>
                  <a:lnTo>
                    <a:pt x="30465" y="15735"/>
                  </a:lnTo>
                  <a:lnTo>
                    <a:pt x="30277" y="15651"/>
                  </a:lnTo>
                  <a:lnTo>
                    <a:pt x="30235" y="15547"/>
                  </a:lnTo>
                  <a:lnTo>
                    <a:pt x="30277" y="15505"/>
                  </a:lnTo>
                  <a:lnTo>
                    <a:pt x="30277" y="15442"/>
                  </a:lnTo>
                  <a:lnTo>
                    <a:pt x="30214" y="15358"/>
                  </a:lnTo>
                  <a:lnTo>
                    <a:pt x="30172" y="15296"/>
                  </a:lnTo>
                  <a:lnTo>
                    <a:pt x="30151" y="15296"/>
                  </a:lnTo>
                  <a:lnTo>
                    <a:pt x="30046" y="15421"/>
                  </a:lnTo>
                  <a:lnTo>
                    <a:pt x="30025" y="15526"/>
                  </a:lnTo>
                  <a:lnTo>
                    <a:pt x="29963" y="15568"/>
                  </a:lnTo>
                  <a:lnTo>
                    <a:pt x="29921" y="15526"/>
                  </a:lnTo>
                  <a:lnTo>
                    <a:pt x="29921" y="15400"/>
                  </a:lnTo>
                  <a:lnTo>
                    <a:pt x="29858" y="15296"/>
                  </a:lnTo>
                  <a:lnTo>
                    <a:pt x="29900" y="15212"/>
                  </a:lnTo>
                  <a:lnTo>
                    <a:pt x="30025" y="15212"/>
                  </a:lnTo>
                  <a:lnTo>
                    <a:pt x="30005" y="15128"/>
                  </a:lnTo>
                  <a:lnTo>
                    <a:pt x="30025" y="15024"/>
                  </a:lnTo>
                  <a:lnTo>
                    <a:pt x="30005" y="14919"/>
                  </a:lnTo>
                  <a:lnTo>
                    <a:pt x="29900" y="14940"/>
                  </a:lnTo>
                  <a:lnTo>
                    <a:pt x="29900" y="14877"/>
                  </a:lnTo>
                  <a:lnTo>
                    <a:pt x="29963" y="14773"/>
                  </a:lnTo>
                  <a:lnTo>
                    <a:pt x="29921" y="14731"/>
                  </a:lnTo>
                  <a:lnTo>
                    <a:pt x="29712" y="14814"/>
                  </a:lnTo>
                  <a:cubicBezTo>
                    <a:pt x="29691" y="14773"/>
                    <a:pt x="29628" y="14731"/>
                    <a:pt x="29607" y="14689"/>
                  </a:cubicBezTo>
                  <a:lnTo>
                    <a:pt x="29712" y="14605"/>
                  </a:lnTo>
                  <a:lnTo>
                    <a:pt x="29795" y="14584"/>
                  </a:lnTo>
                  <a:lnTo>
                    <a:pt x="29858" y="14417"/>
                  </a:lnTo>
                  <a:lnTo>
                    <a:pt x="29816" y="14312"/>
                  </a:lnTo>
                  <a:lnTo>
                    <a:pt x="29691" y="14291"/>
                  </a:lnTo>
                  <a:lnTo>
                    <a:pt x="29628" y="14208"/>
                  </a:lnTo>
                  <a:lnTo>
                    <a:pt x="29628" y="14103"/>
                  </a:lnTo>
                  <a:lnTo>
                    <a:pt x="29691" y="14082"/>
                  </a:lnTo>
                  <a:lnTo>
                    <a:pt x="29649" y="13998"/>
                  </a:lnTo>
                  <a:lnTo>
                    <a:pt x="29691" y="13915"/>
                  </a:lnTo>
                  <a:lnTo>
                    <a:pt x="29816" y="13998"/>
                  </a:lnTo>
                  <a:lnTo>
                    <a:pt x="29921" y="13977"/>
                  </a:lnTo>
                  <a:lnTo>
                    <a:pt x="30025" y="14061"/>
                  </a:lnTo>
                  <a:lnTo>
                    <a:pt x="30151" y="14061"/>
                  </a:lnTo>
                  <a:lnTo>
                    <a:pt x="30318" y="13977"/>
                  </a:lnTo>
                  <a:lnTo>
                    <a:pt x="30318" y="14019"/>
                  </a:lnTo>
                  <a:lnTo>
                    <a:pt x="30360" y="14061"/>
                  </a:lnTo>
                  <a:lnTo>
                    <a:pt x="30339" y="14082"/>
                  </a:lnTo>
                  <a:lnTo>
                    <a:pt x="30277" y="14249"/>
                  </a:lnTo>
                  <a:lnTo>
                    <a:pt x="30277" y="14312"/>
                  </a:lnTo>
                  <a:lnTo>
                    <a:pt x="30360" y="14291"/>
                  </a:lnTo>
                  <a:lnTo>
                    <a:pt x="30381" y="14354"/>
                  </a:lnTo>
                  <a:lnTo>
                    <a:pt x="30465" y="14375"/>
                  </a:lnTo>
                  <a:lnTo>
                    <a:pt x="30590" y="14459"/>
                  </a:lnTo>
                  <a:lnTo>
                    <a:pt x="30632" y="14354"/>
                  </a:lnTo>
                  <a:lnTo>
                    <a:pt x="30528" y="14249"/>
                  </a:lnTo>
                  <a:lnTo>
                    <a:pt x="30590" y="14145"/>
                  </a:lnTo>
                  <a:lnTo>
                    <a:pt x="30632" y="14208"/>
                  </a:lnTo>
                  <a:lnTo>
                    <a:pt x="30695" y="14249"/>
                  </a:lnTo>
                  <a:lnTo>
                    <a:pt x="30737" y="14354"/>
                  </a:lnTo>
                  <a:lnTo>
                    <a:pt x="30904" y="14501"/>
                  </a:lnTo>
                  <a:lnTo>
                    <a:pt x="30967" y="14501"/>
                  </a:lnTo>
                  <a:lnTo>
                    <a:pt x="30967" y="14417"/>
                  </a:lnTo>
                  <a:lnTo>
                    <a:pt x="30946" y="14375"/>
                  </a:lnTo>
                  <a:lnTo>
                    <a:pt x="30988" y="14291"/>
                  </a:lnTo>
                  <a:lnTo>
                    <a:pt x="30967" y="14145"/>
                  </a:lnTo>
                  <a:lnTo>
                    <a:pt x="30904" y="14103"/>
                  </a:lnTo>
                  <a:lnTo>
                    <a:pt x="30946" y="13957"/>
                  </a:lnTo>
                  <a:lnTo>
                    <a:pt x="30862" y="13768"/>
                  </a:lnTo>
                  <a:lnTo>
                    <a:pt x="30758" y="13726"/>
                  </a:lnTo>
                  <a:lnTo>
                    <a:pt x="30758" y="13622"/>
                  </a:lnTo>
                  <a:lnTo>
                    <a:pt x="30695" y="13580"/>
                  </a:lnTo>
                  <a:lnTo>
                    <a:pt x="30549" y="13685"/>
                  </a:lnTo>
                  <a:lnTo>
                    <a:pt x="30486" y="13685"/>
                  </a:lnTo>
                  <a:lnTo>
                    <a:pt x="30590" y="13538"/>
                  </a:lnTo>
                  <a:lnTo>
                    <a:pt x="30695" y="13538"/>
                  </a:lnTo>
                  <a:lnTo>
                    <a:pt x="30737" y="13559"/>
                  </a:lnTo>
                  <a:lnTo>
                    <a:pt x="30841" y="13517"/>
                  </a:lnTo>
                  <a:lnTo>
                    <a:pt x="30925" y="13622"/>
                  </a:lnTo>
                  <a:lnTo>
                    <a:pt x="30967" y="13643"/>
                  </a:lnTo>
                  <a:lnTo>
                    <a:pt x="30967" y="13873"/>
                  </a:lnTo>
                  <a:lnTo>
                    <a:pt x="31009" y="13873"/>
                  </a:lnTo>
                  <a:lnTo>
                    <a:pt x="31155" y="13768"/>
                  </a:lnTo>
                  <a:lnTo>
                    <a:pt x="31051" y="13936"/>
                  </a:lnTo>
                  <a:lnTo>
                    <a:pt x="31051" y="13998"/>
                  </a:lnTo>
                  <a:lnTo>
                    <a:pt x="30967" y="14040"/>
                  </a:lnTo>
                  <a:lnTo>
                    <a:pt x="30967" y="14082"/>
                  </a:lnTo>
                  <a:lnTo>
                    <a:pt x="31051" y="14166"/>
                  </a:lnTo>
                  <a:lnTo>
                    <a:pt x="31072" y="14291"/>
                  </a:lnTo>
                  <a:lnTo>
                    <a:pt x="31009" y="14375"/>
                  </a:lnTo>
                  <a:lnTo>
                    <a:pt x="31072" y="14417"/>
                  </a:lnTo>
                  <a:lnTo>
                    <a:pt x="31365" y="14354"/>
                  </a:lnTo>
                  <a:lnTo>
                    <a:pt x="31406" y="14249"/>
                  </a:lnTo>
                  <a:lnTo>
                    <a:pt x="31511" y="14249"/>
                  </a:lnTo>
                  <a:lnTo>
                    <a:pt x="31574" y="14270"/>
                  </a:lnTo>
                  <a:lnTo>
                    <a:pt x="31720" y="14082"/>
                  </a:lnTo>
                  <a:lnTo>
                    <a:pt x="31804" y="14082"/>
                  </a:lnTo>
                  <a:lnTo>
                    <a:pt x="31846" y="13998"/>
                  </a:lnTo>
                  <a:lnTo>
                    <a:pt x="31950" y="13936"/>
                  </a:lnTo>
                  <a:lnTo>
                    <a:pt x="31992" y="13789"/>
                  </a:lnTo>
                  <a:lnTo>
                    <a:pt x="32055" y="13747"/>
                  </a:lnTo>
                  <a:lnTo>
                    <a:pt x="32243" y="13747"/>
                  </a:lnTo>
                  <a:lnTo>
                    <a:pt x="32348" y="13789"/>
                  </a:lnTo>
                  <a:lnTo>
                    <a:pt x="32411" y="13726"/>
                  </a:lnTo>
                  <a:lnTo>
                    <a:pt x="32369" y="13622"/>
                  </a:lnTo>
                  <a:lnTo>
                    <a:pt x="32536" y="13475"/>
                  </a:lnTo>
                  <a:lnTo>
                    <a:pt x="32557" y="13413"/>
                  </a:lnTo>
                  <a:lnTo>
                    <a:pt x="32620" y="13371"/>
                  </a:lnTo>
                  <a:lnTo>
                    <a:pt x="32641" y="13245"/>
                  </a:lnTo>
                  <a:lnTo>
                    <a:pt x="32515" y="13015"/>
                  </a:lnTo>
                  <a:lnTo>
                    <a:pt x="32536" y="12931"/>
                  </a:lnTo>
                  <a:lnTo>
                    <a:pt x="32411" y="12827"/>
                  </a:lnTo>
                  <a:lnTo>
                    <a:pt x="32369" y="12701"/>
                  </a:lnTo>
                  <a:lnTo>
                    <a:pt x="32432" y="12596"/>
                  </a:lnTo>
                  <a:lnTo>
                    <a:pt x="32557" y="12534"/>
                  </a:lnTo>
                  <a:lnTo>
                    <a:pt x="32578" y="12471"/>
                  </a:lnTo>
                  <a:lnTo>
                    <a:pt x="32557" y="12471"/>
                  </a:lnTo>
                  <a:lnTo>
                    <a:pt x="32474" y="12534"/>
                  </a:lnTo>
                  <a:lnTo>
                    <a:pt x="32453" y="12534"/>
                  </a:lnTo>
                  <a:lnTo>
                    <a:pt x="32453" y="12471"/>
                  </a:lnTo>
                  <a:lnTo>
                    <a:pt x="32536" y="12366"/>
                  </a:lnTo>
                  <a:lnTo>
                    <a:pt x="32432" y="12366"/>
                  </a:lnTo>
                  <a:lnTo>
                    <a:pt x="32515" y="12283"/>
                  </a:lnTo>
                  <a:lnTo>
                    <a:pt x="32536" y="12199"/>
                  </a:lnTo>
                  <a:lnTo>
                    <a:pt x="32453" y="12157"/>
                  </a:lnTo>
                  <a:lnTo>
                    <a:pt x="32348" y="12115"/>
                  </a:lnTo>
                  <a:lnTo>
                    <a:pt x="32411" y="12094"/>
                  </a:lnTo>
                  <a:lnTo>
                    <a:pt x="32411" y="11990"/>
                  </a:lnTo>
                  <a:lnTo>
                    <a:pt x="32474" y="11990"/>
                  </a:lnTo>
                  <a:lnTo>
                    <a:pt x="32515" y="12052"/>
                  </a:lnTo>
                  <a:lnTo>
                    <a:pt x="32620" y="12052"/>
                  </a:lnTo>
                  <a:lnTo>
                    <a:pt x="32683" y="12157"/>
                  </a:lnTo>
                  <a:lnTo>
                    <a:pt x="32766" y="12178"/>
                  </a:lnTo>
                  <a:lnTo>
                    <a:pt x="32829" y="12094"/>
                  </a:lnTo>
                  <a:lnTo>
                    <a:pt x="32892" y="12115"/>
                  </a:lnTo>
                  <a:lnTo>
                    <a:pt x="33059" y="12073"/>
                  </a:lnTo>
                  <a:lnTo>
                    <a:pt x="33185" y="11990"/>
                  </a:lnTo>
                  <a:lnTo>
                    <a:pt x="33143" y="11948"/>
                  </a:lnTo>
                  <a:lnTo>
                    <a:pt x="33206" y="11843"/>
                  </a:lnTo>
                  <a:lnTo>
                    <a:pt x="33185" y="11801"/>
                  </a:lnTo>
                  <a:lnTo>
                    <a:pt x="33143" y="11801"/>
                  </a:lnTo>
                  <a:lnTo>
                    <a:pt x="33143" y="11739"/>
                  </a:lnTo>
                  <a:lnTo>
                    <a:pt x="33080" y="11697"/>
                  </a:lnTo>
                  <a:lnTo>
                    <a:pt x="32934" y="11697"/>
                  </a:lnTo>
                  <a:lnTo>
                    <a:pt x="32997" y="11655"/>
                  </a:lnTo>
                  <a:lnTo>
                    <a:pt x="33101" y="11634"/>
                  </a:lnTo>
                  <a:lnTo>
                    <a:pt x="33290" y="11488"/>
                  </a:lnTo>
                  <a:lnTo>
                    <a:pt x="33373" y="11383"/>
                  </a:lnTo>
                  <a:lnTo>
                    <a:pt x="33352" y="11341"/>
                  </a:lnTo>
                  <a:lnTo>
                    <a:pt x="33290" y="11320"/>
                  </a:lnTo>
                  <a:lnTo>
                    <a:pt x="33269" y="11236"/>
                  </a:lnTo>
                  <a:lnTo>
                    <a:pt x="33080" y="11174"/>
                  </a:lnTo>
                  <a:lnTo>
                    <a:pt x="32976" y="11216"/>
                  </a:lnTo>
                  <a:lnTo>
                    <a:pt x="32934" y="11174"/>
                  </a:lnTo>
                  <a:lnTo>
                    <a:pt x="33038" y="11153"/>
                  </a:lnTo>
                  <a:lnTo>
                    <a:pt x="33038" y="11027"/>
                  </a:lnTo>
                  <a:lnTo>
                    <a:pt x="32808" y="10860"/>
                  </a:lnTo>
                  <a:lnTo>
                    <a:pt x="32808" y="10818"/>
                  </a:lnTo>
                  <a:lnTo>
                    <a:pt x="32871" y="10818"/>
                  </a:lnTo>
                  <a:lnTo>
                    <a:pt x="32955" y="10902"/>
                  </a:lnTo>
                  <a:lnTo>
                    <a:pt x="33038" y="10860"/>
                  </a:lnTo>
                  <a:lnTo>
                    <a:pt x="32955" y="10797"/>
                  </a:lnTo>
                  <a:lnTo>
                    <a:pt x="33018" y="10755"/>
                  </a:lnTo>
                  <a:lnTo>
                    <a:pt x="33018" y="10713"/>
                  </a:lnTo>
                  <a:lnTo>
                    <a:pt x="32871" y="10651"/>
                  </a:lnTo>
                  <a:lnTo>
                    <a:pt x="32766" y="10588"/>
                  </a:lnTo>
                  <a:lnTo>
                    <a:pt x="32662" y="10651"/>
                  </a:lnTo>
                  <a:lnTo>
                    <a:pt x="32515" y="10588"/>
                  </a:lnTo>
                  <a:cubicBezTo>
                    <a:pt x="32536" y="10546"/>
                    <a:pt x="32536" y="10525"/>
                    <a:pt x="32536" y="10504"/>
                  </a:cubicBezTo>
                  <a:lnTo>
                    <a:pt x="32599" y="10504"/>
                  </a:lnTo>
                  <a:lnTo>
                    <a:pt x="32620" y="10483"/>
                  </a:lnTo>
                  <a:lnTo>
                    <a:pt x="32599" y="10420"/>
                  </a:lnTo>
                  <a:lnTo>
                    <a:pt x="32536" y="10420"/>
                  </a:lnTo>
                  <a:cubicBezTo>
                    <a:pt x="32536" y="10400"/>
                    <a:pt x="32536" y="10339"/>
                    <a:pt x="32517" y="10317"/>
                  </a:cubicBezTo>
                  <a:lnTo>
                    <a:pt x="32517" y="10317"/>
                  </a:lnTo>
                  <a:cubicBezTo>
                    <a:pt x="32518" y="10308"/>
                    <a:pt x="32523" y="10287"/>
                    <a:pt x="32536" y="10274"/>
                  </a:cubicBezTo>
                  <a:cubicBezTo>
                    <a:pt x="32536" y="10274"/>
                    <a:pt x="32536" y="10232"/>
                    <a:pt x="32557" y="10232"/>
                  </a:cubicBezTo>
                  <a:lnTo>
                    <a:pt x="32641" y="10316"/>
                  </a:lnTo>
                  <a:lnTo>
                    <a:pt x="32746" y="10274"/>
                  </a:lnTo>
                  <a:lnTo>
                    <a:pt x="32934" y="10232"/>
                  </a:lnTo>
                  <a:lnTo>
                    <a:pt x="32976" y="10337"/>
                  </a:lnTo>
                  <a:lnTo>
                    <a:pt x="33080" y="10379"/>
                  </a:lnTo>
                  <a:lnTo>
                    <a:pt x="33143" y="10441"/>
                  </a:lnTo>
                  <a:lnTo>
                    <a:pt x="33185" y="10420"/>
                  </a:lnTo>
                  <a:lnTo>
                    <a:pt x="33352" y="10525"/>
                  </a:lnTo>
                  <a:lnTo>
                    <a:pt x="33394" y="10483"/>
                  </a:lnTo>
                  <a:lnTo>
                    <a:pt x="33457" y="10504"/>
                  </a:lnTo>
                  <a:lnTo>
                    <a:pt x="33499" y="10420"/>
                  </a:lnTo>
                  <a:lnTo>
                    <a:pt x="33478" y="10337"/>
                  </a:lnTo>
                  <a:lnTo>
                    <a:pt x="33394" y="10295"/>
                  </a:lnTo>
                  <a:lnTo>
                    <a:pt x="33310" y="10190"/>
                  </a:lnTo>
                  <a:lnTo>
                    <a:pt x="33269" y="10107"/>
                  </a:lnTo>
                  <a:lnTo>
                    <a:pt x="33059" y="9918"/>
                  </a:lnTo>
                  <a:lnTo>
                    <a:pt x="33038" y="9855"/>
                  </a:lnTo>
                  <a:lnTo>
                    <a:pt x="33038" y="9855"/>
                  </a:lnTo>
                  <a:lnTo>
                    <a:pt x="33101" y="9897"/>
                  </a:lnTo>
                  <a:lnTo>
                    <a:pt x="33143" y="9960"/>
                  </a:lnTo>
                  <a:lnTo>
                    <a:pt x="33206" y="9981"/>
                  </a:lnTo>
                  <a:lnTo>
                    <a:pt x="33310" y="10107"/>
                  </a:lnTo>
                  <a:lnTo>
                    <a:pt x="33394" y="10127"/>
                  </a:lnTo>
                  <a:lnTo>
                    <a:pt x="33415" y="10190"/>
                  </a:lnTo>
                  <a:lnTo>
                    <a:pt x="33499" y="10295"/>
                  </a:lnTo>
                  <a:lnTo>
                    <a:pt x="33603" y="10400"/>
                  </a:lnTo>
                  <a:lnTo>
                    <a:pt x="33624" y="10462"/>
                  </a:lnTo>
                  <a:lnTo>
                    <a:pt x="33687" y="10504"/>
                  </a:lnTo>
                  <a:lnTo>
                    <a:pt x="33792" y="10609"/>
                  </a:lnTo>
                  <a:lnTo>
                    <a:pt x="33834" y="10713"/>
                  </a:lnTo>
                  <a:lnTo>
                    <a:pt x="33938" y="10713"/>
                  </a:lnTo>
                  <a:lnTo>
                    <a:pt x="33980" y="10672"/>
                  </a:lnTo>
                  <a:lnTo>
                    <a:pt x="33917" y="10546"/>
                  </a:lnTo>
                  <a:lnTo>
                    <a:pt x="33834" y="10337"/>
                  </a:lnTo>
                  <a:lnTo>
                    <a:pt x="34001" y="10358"/>
                  </a:lnTo>
                  <a:lnTo>
                    <a:pt x="34189" y="10462"/>
                  </a:lnTo>
                  <a:lnTo>
                    <a:pt x="34357" y="10462"/>
                  </a:lnTo>
                  <a:lnTo>
                    <a:pt x="34357" y="10567"/>
                  </a:lnTo>
                  <a:lnTo>
                    <a:pt x="34336" y="10630"/>
                  </a:lnTo>
                  <a:lnTo>
                    <a:pt x="34440" y="10713"/>
                  </a:lnTo>
                  <a:lnTo>
                    <a:pt x="34545" y="10713"/>
                  </a:lnTo>
                  <a:lnTo>
                    <a:pt x="34566" y="10734"/>
                  </a:lnTo>
                  <a:lnTo>
                    <a:pt x="34838" y="10734"/>
                  </a:lnTo>
                  <a:lnTo>
                    <a:pt x="34922" y="10672"/>
                  </a:lnTo>
                  <a:lnTo>
                    <a:pt x="34984" y="10546"/>
                  </a:lnTo>
                  <a:lnTo>
                    <a:pt x="34984" y="10441"/>
                  </a:lnTo>
                  <a:lnTo>
                    <a:pt x="35026" y="10337"/>
                  </a:lnTo>
                  <a:lnTo>
                    <a:pt x="34963" y="10295"/>
                  </a:lnTo>
                  <a:lnTo>
                    <a:pt x="34880" y="10086"/>
                  </a:lnTo>
                  <a:lnTo>
                    <a:pt x="34838" y="10086"/>
                  </a:lnTo>
                  <a:lnTo>
                    <a:pt x="34754" y="9939"/>
                  </a:lnTo>
                  <a:lnTo>
                    <a:pt x="34775" y="9814"/>
                  </a:lnTo>
                  <a:lnTo>
                    <a:pt x="34838" y="9793"/>
                  </a:lnTo>
                  <a:lnTo>
                    <a:pt x="34838" y="9709"/>
                  </a:lnTo>
                  <a:lnTo>
                    <a:pt x="34859" y="9688"/>
                  </a:lnTo>
                  <a:lnTo>
                    <a:pt x="34922" y="9730"/>
                  </a:lnTo>
                  <a:lnTo>
                    <a:pt x="34943" y="9835"/>
                  </a:lnTo>
                  <a:lnTo>
                    <a:pt x="34984" y="9730"/>
                  </a:lnTo>
                  <a:lnTo>
                    <a:pt x="34984" y="9583"/>
                  </a:lnTo>
                  <a:lnTo>
                    <a:pt x="35047" y="9542"/>
                  </a:lnTo>
                  <a:lnTo>
                    <a:pt x="35089" y="9500"/>
                  </a:lnTo>
                  <a:lnTo>
                    <a:pt x="35089" y="9604"/>
                  </a:lnTo>
                  <a:lnTo>
                    <a:pt x="35131" y="9667"/>
                  </a:lnTo>
                  <a:lnTo>
                    <a:pt x="35089" y="9709"/>
                  </a:lnTo>
                  <a:lnTo>
                    <a:pt x="34984" y="9772"/>
                  </a:lnTo>
                  <a:lnTo>
                    <a:pt x="34963" y="9897"/>
                  </a:lnTo>
                  <a:lnTo>
                    <a:pt x="35026" y="9918"/>
                  </a:lnTo>
                  <a:lnTo>
                    <a:pt x="35068" y="10002"/>
                  </a:lnTo>
                  <a:lnTo>
                    <a:pt x="35068" y="10086"/>
                  </a:lnTo>
                  <a:lnTo>
                    <a:pt x="35194" y="10232"/>
                  </a:lnTo>
                  <a:lnTo>
                    <a:pt x="35256" y="10274"/>
                  </a:lnTo>
                  <a:lnTo>
                    <a:pt x="35256" y="10190"/>
                  </a:lnTo>
                  <a:lnTo>
                    <a:pt x="35298" y="10169"/>
                  </a:lnTo>
                  <a:lnTo>
                    <a:pt x="35361" y="10211"/>
                  </a:lnTo>
                  <a:lnTo>
                    <a:pt x="35466" y="10169"/>
                  </a:lnTo>
                  <a:lnTo>
                    <a:pt x="35487" y="10211"/>
                  </a:lnTo>
                  <a:lnTo>
                    <a:pt x="35466" y="10253"/>
                  </a:lnTo>
                  <a:lnTo>
                    <a:pt x="35466" y="10358"/>
                  </a:lnTo>
                  <a:lnTo>
                    <a:pt x="35403" y="10525"/>
                  </a:lnTo>
                  <a:lnTo>
                    <a:pt x="35403" y="10567"/>
                  </a:lnTo>
                  <a:lnTo>
                    <a:pt x="35298" y="10734"/>
                  </a:lnTo>
                  <a:lnTo>
                    <a:pt x="35235" y="10923"/>
                  </a:lnTo>
                  <a:lnTo>
                    <a:pt x="35235" y="10964"/>
                  </a:lnTo>
                  <a:lnTo>
                    <a:pt x="35256" y="10964"/>
                  </a:lnTo>
                  <a:lnTo>
                    <a:pt x="35298" y="10860"/>
                  </a:lnTo>
                  <a:lnTo>
                    <a:pt x="35403" y="10902"/>
                  </a:lnTo>
                  <a:lnTo>
                    <a:pt x="35403" y="10923"/>
                  </a:lnTo>
                  <a:lnTo>
                    <a:pt x="35487" y="10923"/>
                  </a:lnTo>
                  <a:lnTo>
                    <a:pt x="35549" y="11006"/>
                  </a:lnTo>
                  <a:lnTo>
                    <a:pt x="35696" y="11027"/>
                  </a:lnTo>
                  <a:lnTo>
                    <a:pt x="35591" y="11069"/>
                  </a:lnTo>
                  <a:lnTo>
                    <a:pt x="35570" y="11132"/>
                  </a:lnTo>
                  <a:lnTo>
                    <a:pt x="35507" y="11153"/>
                  </a:lnTo>
                  <a:lnTo>
                    <a:pt x="35466" y="11111"/>
                  </a:lnTo>
                  <a:lnTo>
                    <a:pt x="35382" y="11132"/>
                  </a:lnTo>
                  <a:lnTo>
                    <a:pt x="35403" y="11216"/>
                  </a:lnTo>
                  <a:lnTo>
                    <a:pt x="35466" y="11236"/>
                  </a:lnTo>
                  <a:lnTo>
                    <a:pt x="35487" y="11257"/>
                  </a:lnTo>
                  <a:lnTo>
                    <a:pt x="35591" y="11257"/>
                  </a:lnTo>
                  <a:lnTo>
                    <a:pt x="35591" y="11341"/>
                  </a:lnTo>
                  <a:lnTo>
                    <a:pt x="35612" y="11383"/>
                  </a:lnTo>
                  <a:lnTo>
                    <a:pt x="35612" y="11467"/>
                  </a:lnTo>
                  <a:lnTo>
                    <a:pt x="35675" y="11550"/>
                  </a:lnTo>
                  <a:lnTo>
                    <a:pt x="35779" y="11571"/>
                  </a:lnTo>
                  <a:lnTo>
                    <a:pt x="35821" y="11655"/>
                  </a:lnTo>
                  <a:lnTo>
                    <a:pt x="35863" y="11739"/>
                  </a:lnTo>
                  <a:lnTo>
                    <a:pt x="35821" y="11843"/>
                  </a:lnTo>
                  <a:lnTo>
                    <a:pt x="35759" y="11906"/>
                  </a:lnTo>
                  <a:lnTo>
                    <a:pt x="35675" y="11906"/>
                  </a:lnTo>
                  <a:lnTo>
                    <a:pt x="35612" y="11948"/>
                  </a:lnTo>
                  <a:lnTo>
                    <a:pt x="35570" y="11906"/>
                  </a:lnTo>
                  <a:lnTo>
                    <a:pt x="35487" y="11885"/>
                  </a:lnTo>
                  <a:lnTo>
                    <a:pt x="35445" y="11906"/>
                  </a:lnTo>
                  <a:lnTo>
                    <a:pt x="35361" y="12011"/>
                  </a:lnTo>
                  <a:lnTo>
                    <a:pt x="35403" y="12052"/>
                  </a:lnTo>
                  <a:lnTo>
                    <a:pt x="35403" y="12094"/>
                  </a:lnTo>
                  <a:lnTo>
                    <a:pt x="35361" y="12178"/>
                  </a:lnTo>
                  <a:lnTo>
                    <a:pt x="35382" y="12220"/>
                  </a:lnTo>
                  <a:lnTo>
                    <a:pt x="35445" y="12220"/>
                  </a:lnTo>
                  <a:lnTo>
                    <a:pt x="35466" y="12199"/>
                  </a:lnTo>
                  <a:lnTo>
                    <a:pt x="35549" y="12178"/>
                  </a:lnTo>
                  <a:lnTo>
                    <a:pt x="35654" y="12178"/>
                  </a:lnTo>
                  <a:lnTo>
                    <a:pt x="35717" y="12115"/>
                  </a:lnTo>
                  <a:lnTo>
                    <a:pt x="35800" y="12115"/>
                  </a:lnTo>
                  <a:lnTo>
                    <a:pt x="35863" y="12011"/>
                  </a:lnTo>
                  <a:lnTo>
                    <a:pt x="35905" y="11990"/>
                  </a:lnTo>
                  <a:lnTo>
                    <a:pt x="35926" y="12115"/>
                  </a:lnTo>
                  <a:lnTo>
                    <a:pt x="35989" y="12157"/>
                  </a:lnTo>
                  <a:lnTo>
                    <a:pt x="36072" y="12094"/>
                  </a:lnTo>
                  <a:lnTo>
                    <a:pt x="36135" y="11969"/>
                  </a:lnTo>
                  <a:lnTo>
                    <a:pt x="36240" y="11885"/>
                  </a:lnTo>
                  <a:lnTo>
                    <a:pt x="36303" y="11948"/>
                  </a:lnTo>
                  <a:lnTo>
                    <a:pt x="36303" y="11990"/>
                  </a:lnTo>
                  <a:lnTo>
                    <a:pt x="36219" y="12011"/>
                  </a:lnTo>
                  <a:lnTo>
                    <a:pt x="36177" y="12073"/>
                  </a:lnTo>
                  <a:lnTo>
                    <a:pt x="36219" y="12094"/>
                  </a:lnTo>
                  <a:lnTo>
                    <a:pt x="36219" y="12157"/>
                  </a:lnTo>
                  <a:lnTo>
                    <a:pt x="36093" y="12199"/>
                  </a:lnTo>
                  <a:lnTo>
                    <a:pt x="36072" y="12220"/>
                  </a:lnTo>
                  <a:lnTo>
                    <a:pt x="36219" y="12199"/>
                  </a:lnTo>
                  <a:lnTo>
                    <a:pt x="36240" y="12283"/>
                  </a:lnTo>
                  <a:lnTo>
                    <a:pt x="36135" y="12366"/>
                  </a:lnTo>
                  <a:lnTo>
                    <a:pt x="36177" y="12492"/>
                  </a:lnTo>
                  <a:lnTo>
                    <a:pt x="36219" y="12513"/>
                  </a:lnTo>
                  <a:lnTo>
                    <a:pt x="36282" y="12617"/>
                  </a:lnTo>
                  <a:lnTo>
                    <a:pt x="36407" y="12596"/>
                  </a:lnTo>
                  <a:lnTo>
                    <a:pt x="36428" y="12534"/>
                  </a:lnTo>
                  <a:lnTo>
                    <a:pt x="36407" y="12471"/>
                  </a:lnTo>
                  <a:lnTo>
                    <a:pt x="36407" y="12387"/>
                  </a:lnTo>
                  <a:lnTo>
                    <a:pt x="36449" y="12366"/>
                  </a:lnTo>
                  <a:lnTo>
                    <a:pt x="36595" y="12471"/>
                  </a:lnTo>
                  <a:lnTo>
                    <a:pt x="36595" y="12534"/>
                  </a:lnTo>
                  <a:lnTo>
                    <a:pt x="36533" y="12638"/>
                  </a:lnTo>
                  <a:lnTo>
                    <a:pt x="36616" y="12701"/>
                  </a:lnTo>
                  <a:lnTo>
                    <a:pt x="36637" y="12743"/>
                  </a:lnTo>
                  <a:lnTo>
                    <a:pt x="36491" y="12827"/>
                  </a:lnTo>
                  <a:lnTo>
                    <a:pt x="36449" y="12889"/>
                  </a:lnTo>
                  <a:lnTo>
                    <a:pt x="36533" y="12952"/>
                  </a:lnTo>
                  <a:lnTo>
                    <a:pt x="36763" y="12952"/>
                  </a:lnTo>
                  <a:lnTo>
                    <a:pt x="36826" y="12994"/>
                  </a:lnTo>
                  <a:lnTo>
                    <a:pt x="36826" y="13099"/>
                  </a:lnTo>
                  <a:lnTo>
                    <a:pt x="36826" y="13161"/>
                  </a:lnTo>
                  <a:lnTo>
                    <a:pt x="36867" y="13140"/>
                  </a:lnTo>
                  <a:lnTo>
                    <a:pt x="36867" y="13057"/>
                  </a:lnTo>
                  <a:lnTo>
                    <a:pt x="36930" y="12994"/>
                  </a:lnTo>
                  <a:lnTo>
                    <a:pt x="36972" y="12994"/>
                  </a:lnTo>
                  <a:lnTo>
                    <a:pt x="36972" y="13057"/>
                  </a:lnTo>
                  <a:lnTo>
                    <a:pt x="36930" y="13161"/>
                  </a:lnTo>
                  <a:lnTo>
                    <a:pt x="36930" y="13245"/>
                  </a:lnTo>
                  <a:lnTo>
                    <a:pt x="36847" y="13266"/>
                  </a:lnTo>
                  <a:lnTo>
                    <a:pt x="36805" y="13433"/>
                  </a:lnTo>
                  <a:lnTo>
                    <a:pt x="36805" y="13475"/>
                  </a:lnTo>
                  <a:lnTo>
                    <a:pt x="36867" y="13517"/>
                  </a:lnTo>
                  <a:lnTo>
                    <a:pt x="36867" y="13622"/>
                  </a:lnTo>
                  <a:lnTo>
                    <a:pt x="36826" y="13726"/>
                  </a:lnTo>
                  <a:lnTo>
                    <a:pt x="36826" y="13831"/>
                  </a:lnTo>
                  <a:lnTo>
                    <a:pt x="36847" y="13852"/>
                  </a:lnTo>
                  <a:lnTo>
                    <a:pt x="36847" y="13873"/>
                  </a:lnTo>
                  <a:lnTo>
                    <a:pt x="36826" y="14082"/>
                  </a:lnTo>
                  <a:lnTo>
                    <a:pt x="36763" y="14166"/>
                  </a:lnTo>
                  <a:lnTo>
                    <a:pt x="36826" y="14270"/>
                  </a:lnTo>
                  <a:lnTo>
                    <a:pt x="36805" y="14354"/>
                  </a:lnTo>
                  <a:lnTo>
                    <a:pt x="36637" y="14396"/>
                  </a:lnTo>
                  <a:lnTo>
                    <a:pt x="36491" y="14375"/>
                  </a:lnTo>
                  <a:lnTo>
                    <a:pt x="36428" y="14396"/>
                  </a:lnTo>
                  <a:lnTo>
                    <a:pt x="36407" y="14480"/>
                  </a:lnTo>
                  <a:lnTo>
                    <a:pt x="36198" y="14626"/>
                  </a:lnTo>
                  <a:lnTo>
                    <a:pt x="36198" y="14710"/>
                  </a:lnTo>
                  <a:lnTo>
                    <a:pt x="36344" y="14793"/>
                  </a:lnTo>
                  <a:lnTo>
                    <a:pt x="36303" y="14793"/>
                  </a:lnTo>
                  <a:lnTo>
                    <a:pt x="36219" y="14814"/>
                  </a:lnTo>
                  <a:lnTo>
                    <a:pt x="36303" y="14814"/>
                  </a:lnTo>
                  <a:lnTo>
                    <a:pt x="36177" y="14982"/>
                  </a:lnTo>
                  <a:lnTo>
                    <a:pt x="36093" y="15024"/>
                  </a:lnTo>
                  <a:lnTo>
                    <a:pt x="35884" y="15149"/>
                  </a:lnTo>
                  <a:lnTo>
                    <a:pt x="35738" y="15296"/>
                  </a:lnTo>
                  <a:lnTo>
                    <a:pt x="35675" y="15296"/>
                  </a:lnTo>
                  <a:lnTo>
                    <a:pt x="35633" y="15337"/>
                  </a:lnTo>
                  <a:lnTo>
                    <a:pt x="35591" y="15463"/>
                  </a:lnTo>
                  <a:lnTo>
                    <a:pt x="35675" y="15568"/>
                  </a:lnTo>
                  <a:lnTo>
                    <a:pt x="35696" y="15672"/>
                  </a:lnTo>
                  <a:lnTo>
                    <a:pt x="35800" y="15840"/>
                  </a:lnTo>
                  <a:lnTo>
                    <a:pt x="35842" y="16133"/>
                  </a:lnTo>
                  <a:lnTo>
                    <a:pt x="35779" y="16174"/>
                  </a:lnTo>
                  <a:lnTo>
                    <a:pt x="35738" y="16153"/>
                  </a:lnTo>
                  <a:lnTo>
                    <a:pt x="35675" y="16195"/>
                  </a:lnTo>
                  <a:lnTo>
                    <a:pt x="35654" y="16300"/>
                  </a:lnTo>
                  <a:lnTo>
                    <a:pt x="35633" y="16195"/>
                  </a:lnTo>
                  <a:lnTo>
                    <a:pt x="35633" y="16049"/>
                  </a:lnTo>
                  <a:lnTo>
                    <a:pt x="35570" y="15986"/>
                  </a:lnTo>
                  <a:lnTo>
                    <a:pt x="35466" y="16049"/>
                  </a:lnTo>
                  <a:lnTo>
                    <a:pt x="35424" y="16153"/>
                  </a:lnTo>
                  <a:lnTo>
                    <a:pt x="35319" y="16216"/>
                  </a:lnTo>
                  <a:lnTo>
                    <a:pt x="35235" y="16174"/>
                  </a:lnTo>
                  <a:lnTo>
                    <a:pt x="35256" y="16112"/>
                  </a:lnTo>
                  <a:lnTo>
                    <a:pt x="35256" y="16070"/>
                  </a:lnTo>
                  <a:lnTo>
                    <a:pt x="35047" y="16070"/>
                  </a:lnTo>
                  <a:lnTo>
                    <a:pt x="35005" y="16174"/>
                  </a:lnTo>
                  <a:lnTo>
                    <a:pt x="34922" y="16258"/>
                  </a:lnTo>
                  <a:lnTo>
                    <a:pt x="34796" y="16216"/>
                  </a:lnTo>
                  <a:lnTo>
                    <a:pt x="34712" y="16216"/>
                  </a:lnTo>
                  <a:lnTo>
                    <a:pt x="34650" y="16174"/>
                  </a:lnTo>
                  <a:lnTo>
                    <a:pt x="34587" y="16174"/>
                  </a:lnTo>
                  <a:lnTo>
                    <a:pt x="34503" y="16258"/>
                  </a:lnTo>
                  <a:lnTo>
                    <a:pt x="34357" y="16195"/>
                  </a:lnTo>
                  <a:lnTo>
                    <a:pt x="34315" y="16174"/>
                  </a:lnTo>
                  <a:lnTo>
                    <a:pt x="34231" y="16070"/>
                  </a:lnTo>
                  <a:lnTo>
                    <a:pt x="34106" y="15986"/>
                  </a:lnTo>
                  <a:lnTo>
                    <a:pt x="33980" y="15965"/>
                  </a:lnTo>
                  <a:lnTo>
                    <a:pt x="33834" y="15777"/>
                  </a:lnTo>
                  <a:lnTo>
                    <a:pt x="33813" y="15840"/>
                  </a:lnTo>
                  <a:lnTo>
                    <a:pt x="33813" y="15902"/>
                  </a:lnTo>
                  <a:lnTo>
                    <a:pt x="33792" y="15965"/>
                  </a:lnTo>
                  <a:lnTo>
                    <a:pt x="33750" y="15944"/>
                  </a:lnTo>
                  <a:lnTo>
                    <a:pt x="33708" y="15965"/>
                  </a:lnTo>
                  <a:lnTo>
                    <a:pt x="33708" y="16049"/>
                  </a:lnTo>
                  <a:lnTo>
                    <a:pt x="33771" y="16112"/>
                  </a:lnTo>
                  <a:lnTo>
                    <a:pt x="33750" y="16195"/>
                  </a:lnTo>
                  <a:lnTo>
                    <a:pt x="33687" y="16195"/>
                  </a:lnTo>
                  <a:lnTo>
                    <a:pt x="33582" y="16216"/>
                  </a:lnTo>
                  <a:lnTo>
                    <a:pt x="33499" y="16300"/>
                  </a:lnTo>
                  <a:lnTo>
                    <a:pt x="33373" y="16300"/>
                  </a:lnTo>
                  <a:lnTo>
                    <a:pt x="33290" y="16384"/>
                  </a:lnTo>
                  <a:lnTo>
                    <a:pt x="33290" y="16488"/>
                  </a:lnTo>
                  <a:lnTo>
                    <a:pt x="33206" y="16530"/>
                  </a:lnTo>
                  <a:lnTo>
                    <a:pt x="33164" y="16677"/>
                  </a:lnTo>
                  <a:lnTo>
                    <a:pt x="33248" y="16886"/>
                  </a:lnTo>
                  <a:lnTo>
                    <a:pt x="33352" y="16990"/>
                  </a:lnTo>
                  <a:lnTo>
                    <a:pt x="33394" y="16949"/>
                  </a:lnTo>
                  <a:lnTo>
                    <a:pt x="33499" y="17095"/>
                  </a:lnTo>
                  <a:lnTo>
                    <a:pt x="33478" y="17158"/>
                  </a:lnTo>
                  <a:lnTo>
                    <a:pt x="33666" y="17158"/>
                  </a:lnTo>
                  <a:lnTo>
                    <a:pt x="33771" y="17200"/>
                  </a:lnTo>
                  <a:lnTo>
                    <a:pt x="33813" y="17137"/>
                  </a:lnTo>
                  <a:lnTo>
                    <a:pt x="33917" y="17137"/>
                  </a:lnTo>
                  <a:lnTo>
                    <a:pt x="33980" y="17095"/>
                  </a:lnTo>
                  <a:lnTo>
                    <a:pt x="34106" y="17095"/>
                  </a:lnTo>
                  <a:lnTo>
                    <a:pt x="34189" y="17053"/>
                  </a:lnTo>
                  <a:lnTo>
                    <a:pt x="34273" y="17095"/>
                  </a:lnTo>
                  <a:lnTo>
                    <a:pt x="34315" y="17032"/>
                  </a:lnTo>
                  <a:lnTo>
                    <a:pt x="34315" y="16928"/>
                  </a:lnTo>
                  <a:lnTo>
                    <a:pt x="34336" y="16865"/>
                  </a:lnTo>
                  <a:lnTo>
                    <a:pt x="34398" y="16865"/>
                  </a:lnTo>
                  <a:lnTo>
                    <a:pt x="34503" y="17032"/>
                  </a:lnTo>
                  <a:lnTo>
                    <a:pt x="34587" y="17032"/>
                  </a:lnTo>
                  <a:lnTo>
                    <a:pt x="34650" y="17116"/>
                  </a:lnTo>
                  <a:lnTo>
                    <a:pt x="34796" y="17137"/>
                  </a:lnTo>
                  <a:lnTo>
                    <a:pt x="34817" y="17074"/>
                  </a:lnTo>
                  <a:lnTo>
                    <a:pt x="34901" y="16970"/>
                  </a:lnTo>
                  <a:lnTo>
                    <a:pt x="34943" y="16970"/>
                  </a:lnTo>
                  <a:lnTo>
                    <a:pt x="35026" y="16886"/>
                  </a:lnTo>
                  <a:lnTo>
                    <a:pt x="35131" y="16865"/>
                  </a:lnTo>
                  <a:lnTo>
                    <a:pt x="35110" y="16928"/>
                  </a:lnTo>
                  <a:lnTo>
                    <a:pt x="35110" y="17032"/>
                  </a:lnTo>
                  <a:lnTo>
                    <a:pt x="35026" y="17137"/>
                  </a:lnTo>
                  <a:lnTo>
                    <a:pt x="35026" y="17262"/>
                  </a:lnTo>
                  <a:lnTo>
                    <a:pt x="35131" y="17221"/>
                  </a:lnTo>
                  <a:lnTo>
                    <a:pt x="35173" y="17032"/>
                  </a:lnTo>
                  <a:lnTo>
                    <a:pt x="35215" y="17074"/>
                  </a:lnTo>
                  <a:lnTo>
                    <a:pt x="35256" y="17032"/>
                  </a:lnTo>
                  <a:lnTo>
                    <a:pt x="35340" y="17074"/>
                  </a:lnTo>
                  <a:lnTo>
                    <a:pt x="35256" y="17200"/>
                  </a:lnTo>
                  <a:lnTo>
                    <a:pt x="35277" y="17283"/>
                  </a:lnTo>
                  <a:lnTo>
                    <a:pt x="35277" y="17179"/>
                  </a:lnTo>
                  <a:lnTo>
                    <a:pt x="35466" y="17011"/>
                  </a:lnTo>
                  <a:lnTo>
                    <a:pt x="35487" y="17074"/>
                  </a:lnTo>
                  <a:lnTo>
                    <a:pt x="35361" y="17179"/>
                  </a:lnTo>
                  <a:lnTo>
                    <a:pt x="35361" y="17242"/>
                  </a:lnTo>
                  <a:lnTo>
                    <a:pt x="35445" y="17304"/>
                  </a:lnTo>
                  <a:lnTo>
                    <a:pt x="35487" y="17451"/>
                  </a:lnTo>
                  <a:lnTo>
                    <a:pt x="35487" y="17555"/>
                  </a:lnTo>
                  <a:lnTo>
                    <a:pt x="35507" y="17660"/>
                  </a:lnTo>
                  <a:lnTo>
                    <a:pt x="35612" y="17639"/>
                  </a:lnTo>
                  <a:lnTo>
                    <a:pt x="35612" y="17765"/>
                  </a:lnTo>
                  <a:lnTo>
                    <a:pt x="35675" y="17827"/>
                  </a:lnTo>
                  <a:lnTo>
                    <a:pt x="35759" y="17681"/>
                  </a:lnTo>
                  <a:lnTo>
                    <a:pt x="35717" y="17869"/>
                  </a:lnTo>
                  <a:lnTo>
                    <a:pt x="35654" y="17953"/>
                  </a:lnTo>
                  <a:lnTo>
                    <a:pt x="35759" y="18058"/>
                  </a:lnTo>
                  <a:lnTo>
                    <a:pt x="35759" y="17974"/>
                  </a:lnTo>
                  <a:lnTo>
                    <a:pt x="35800" y="17869"/>
                  </a:lnTo>
                  <a:lnTo>
                    <a:pt x="35863" y="17848"/>
                  </a:lnTo>
                  <a:lnTo>
                    <a:pt x="35863" y="17848"/>
                  </a:lnTo>
                  <a:lnTo>
                    <a:pt x="35821" y="17890"/>
                  </a:lnTo>
                  <a:lnTo>
                    <a:pt x="35863" y="18037"/>
                  </a:lnTo>
                  <a:lnTo>
                    <a:pt x="35926" y="18162"/>
                  </a:lnTo>
                  <a:lnTo>
                    <a:pt x="36093" y="18141"/>
                  </a:lnTo>
                  <a:lnTo>
                    <a:pt x="36031" y="18183"/>
                  </a:lnTo>
                  <a:lnTo>
                    <a:pt x="35821" y="18309"/>
                  </a:lnTo>
                  <a:lnTo>
                    <a:pt x="35675" y="18309"/>
                  </a:lnTo>
                  <a:lnTo>
                    <a:pt x="35654" y="18371"/>
                  </a:lnTo>
                  <a:lnTo>
                    <a:pt x="35759" y="18413"/>
                  </a:lnTo>
                  <a:lnTo>
                    <a:pt x="35759" y="18560"/>
                  </a:lnTo>
                  <a:lnTo>
                    <a:pt x="35821" y="18664"/>
                  </a:lnTo>
                  <a:lnTo>
                    <a:pt x="35905" y="18727"/>
                  </a:lnTo>
                  <a:lnTo>
                    <a:pt x="35989" y="18727"/>
                  </a:lnTo>
                  <a:lnTo>
                    <a:pt x="35989" y="18790"/>
                  </a:lnTo>
                  <a:lnTo>
                    <a:pt x="36093" y="18874"/>
                  </a:lnTo>
                  <a:lnTo>
                    <a:pt x="36156" y="18915"/>
                  </a:lnTo>
                  <a:lnTo>
                    <a:pt x="36219" y="18915"/>
                  </a:lnTo>
                  <a:lnTo>
                    <a:pt x="36407" y="19041"/>
                  </a:lnTo>
                  <a:lnTo>
                    <a:pt x="36512" y="19041"/>
                  </a:lnTo>
                  <a:lnTo>
                    <a:pt x="36512" y="19104"/>
                  </a:lnTo>
                  <a:lnTo>
                    <a:pt x="36575" y="19125"/>
                  </a:lnTo>
                  <a:lnTo>
                    <a:pt x="36595" y="19083"/>
                  </a:lnTo>
                  <a:lnTo>
                    <a:pt x="36616" y="19041"/>
                  </a:lnTo>
                  <a:lnTo>
                    <a:pt x="36721" y="19104"/>
                  </a:lnTo>
                  <a:lnTo>
                    <a:pt x="36679" y="19125"/>
                  </a:lnTo>
                  <a:lnTo>
                    <a:pt x="36616" y="19187"/>
                  </a:lnTo>
                  <a:lnTo>
                    <a:pt x="36679" y="19292"/>
                  </a:lnTo>
                  <a:lnTo>
                    <a:pt x="36742" y="19334"/>
                  </a:lnTo>
                  <a:lnTo>
                    <a:pt x="36805" y="19334"/>
                  </a:lnTo>
                  <a:lnTo>
                    <a:pt x="36805" y="19418"/>
                  </a:lnTo>
                  <a:lnTo>
                    <a:pt x="36930" y="19543"/>
                  </a:lnTo>
                  <a:lnTo>
                    <a:pt x="37014" y="19543"/>
                  </a:lnTo>
                  <a:lnTo>
                    <a:pt x="37056" y="19606"/>
                  </a:lnTo>
                  <a:lnTo>
                    <a:pt x="37098" y="19648"/>
                  </a:lnTo>
                  <a:lnTo>
                    <a:pt x="37265" y="19731"/>
                  </a:lnTo>
                  <a:lnTo>
                    <a:pt x="37328" y="19711"/>
                  </a:lnTo>
                  <a:lnTo>
                    <a:pt x="37370" y="19731"/>
                  </a:lnTo>
                  <a:lnTo>
                    <a:pt x="37453" y="19731"/>
                  </a:lnTo>
                  <a:lnTo>
                    <a:pt x="37537" y="19773"/>
                  </a:lnTo>
                  <a:lnTo>
                    <a:pt x="37558" y="19857"/>
                  </a:lnTo>
                  <a:lnTo>
                    <a:pt x="37725" y="19983"/>
                  </a:lnTo>
                  <a:lnTo>
                    <a:pt x="37788" y="19983"/>
                  </a:lnTo>
                  <a:lnTo>
                    <a:pt x="37872" y="20045"/>
                  </a:lnTo>
                  <a:lnTo>
                    <a:pt x="38060" y="20087"/>
                  </a:lnTo>
                  <a:lnTo>
                    <a:pt x="38165" y="20150"/>
                  </a:lnTo>
                  <a:lnTo>
                    <a:pt x="38269" y="20150"/>
                  </a:lnTo>
                  <a:lnTo>
                    <a:pt x="38290" y="20129"/>
                  </a:lnTo>
                  <a:lnTo>
                    <a:pt x="38290" y="20066"/>
                  </a:lnTo>
                  <a:lnTo>
                    <a:pt x="38207" y="19983"/>
                  </a:lnTo>
                  <a:lnTo>
                    <a:pt x="38165" y="19920"/>
                  </a:lnTo>
                  <a:lnTo>
                    <a:pt x="38207" y="19857"/>
                  </a:lnTo>
                  <a:lnTo>
                    <a:pt x="38290" y="19878"/>
                  </a:lnTo>
                  <a:lnTo>
                    <a:pt x="38311" y="19815"/>
                  </a:lnTo>
                  <a:lnTo>
                    <a:pt x="38290" y="19752"/>
                  </a:lnTo>
                  <a:lnTo>
                    <a:pt x="38248" y="19773"/>
                  </a:lnTo>
                  <a:lnTo>
                    <a:pt x="38207" y="19731"/>
                  </a:lnTo>
                  <a:lnTo>
                    <a:pt x="38248" y="19606"/>
                  </a:lnTo>
                  <a:lnTo>
                    <a:pt x="38207" y="19564"/>
                  </a:lnTo>
                  <a:lnTo>
                    <a:pt x="38102" y="19669"/>
                  </a:lnTo>
                  <a:lnTo>
                    <a:pt x="38102" y="19627"/>
                  </a:lnTo>
                  <a:lnTo>
                    <a:pt x="38081" y="19543"/>
                  </a:lnTo>
                  <a:lnTo>
                    <a:pt x="38018" y="19543"/>
                  </a:lnTo>
                  <a:lnTo>
                    <a:pt x="38123" y="19439"/>
                  </a:lnTo>
                  <a:lnTo>
                    <a:pt x="38102" y="19313"/>
                  </a:lnTo>
                  <a:lnTo>
                    <a:pt x="38060" y="19292"/>
                  </a:lnTo>
                  <a:lnTo>
                    <a:pt x="37956" y="19292"/>
                  </a:lnTo>
                  <a:lnTo>
                    <a:pt x="37976" y="19187"/>
                  </a:lnTo>
                  <a:lnTo>
                    <a:pt x="37935" y="19083"/>
                  </a:lnTo>
                  <a:lnTo>
                    <a:pt x="37893" y="18999"/>
                  </a:lnTo>
                  <a:lnTo>
                    <a:pt x="37788" y="18999"/>
                  </a:lnTo>
                  <a:lnTo>
                    <a:pt x="37851" y="18915"/>
                  </a:lnTo>
                  <a:lnTo>
                    <a:pt x="37767" y="18894"/>
                  </a:lnTo>
                  <a:lnTo>
                    <a:pt x="37725" y="18894"/>
                  </a:lnTo>
                  <a:lnTo>
                    <a:pt x="37746" y="18832"/>
                  </a:lnTo>
                  <a:lnTo>
                    <a:pt x="37663" y="18727"/>
                  </a:lnTo>
                  <a:lnTo>
                    <a:pt x="37663" y="18748"/>
                  </a:lnTo>
                  <a:lnTo>
                    <a:pt x="37621" y="18748"/>
                  </a:lnTo>
                  <a:lnTo>
                    <a:pt x="37621" y="18602"/>
                  </a:lnTo>
                  <a:lnTo>
                    <a:pt x="37621" y="18539"/>
                  </a:lnTo>
                  <a:lnTo>
                    <a:pt x="37621" y="18476"/>
                  </a:lnTo>
                  <a:lnTo>
                    <a:pt x="37453" y="18350"/>
                  </a:lnTo>
                  <a:lnTo>
                    <a:pt x="37432" y="18225"/>
                  </a:lnTo>
                  <a:lnTo>
                    <a:pt x="37432" y="18120"/>
                  </a:lnTo>
                  <a:lnTo>
                    <a:pt x="37516" y="18162"/>
                  </a:lnTo>
                  <a:lnTo>
                    <a:pt x="37558" y="18078"/>
                  </a:lnTo>
                  <a:lnTo>
                    <a:pt x="37663" y="18120"/>
                  </a:lnTo>
                  <a:lnTo>
                    <a:pt x="37663" y="18225"/>
                  </a:lnTo>
                  <a:lnTo>
                    <a:pt x="37746" y="18371"/>
                  </a:lnTo>
                  <a:lnTo>
                    <a:pt x="37872" y="18434"/>
                  </a:lnTo>
                  <a:lnTo>
                    <a:pt x="37935" y="18476"/>
                  </a:lnTo>
                  <a:lnTo>
                    <a:pt x="37935" y="18560"/>
                  </a:lnTo>
                  <a:lnTo>
                    <a:pt x="37976" y="18602"/>
                  </a:lnTo>
                  <a:lnTo>
                    <a:pt x="37976" y="18539"/>
                  </a:lnTo>
                  <a:lnTo>
                    <a:pt x="37935" y="18392"/>
                  </a:lnTo>
                  <a:lnTo>
                    <a:pt x="37935" y="18350"/>
                  </a:lnTo>
                  <a:lnTo>
                    <a:pt x="37976" y="18309"/>
                  </a:lnTo>
                  <a:lnTo>
                    <a:pt x="38018" y="18392"/>
                  </a:lnTo>
                  <a:lnTo>
                    <a:pt x="38018" y="18455"/>
                  </a:lnTo>
                  <a:lnTo>
                    <a:pt x="38081" y="18497"/>
                  </a:lnTo>
                  <a:lnTo>
                    <a:pt x="38123" y="18685"/>
                  </a:lnTo>
                  <a:lnTo>
                    <a:pt x="38207" y="18706"/>
                  </a:lnTo>
                  <a:lnTo>
                    <a:pt x="38207" y="18769"/>
                  </a:lnTo>
                  <a:lnTo>
                    <a:pt x="38290" y="18832"/>
                  </a:lnTo>
                  <a:lnTo>
                    <a:pt x="38374" y="19020"/>
                  </a:lnTo>
                  <a:lnTo>
                    <a:pt x="38416" y="18936"/>
                  </a:lnTo>
                  <a:lnTo>
                    <a:pt x="38395" y="18832"/>
                  </a:lnTo>
                  <a:lnTo>
                    <a:pt x="38395" y="18664"/>
                  </a:lnTo>
                  <a:lnTo>
                    <a:pt x="38416" y="18560"/>
                  </a:lnTo>
                  <a:lnTo>
                    <a:pt x="38416" y="18643"/>
                  </a:lnTo>
                  <a:lnTo>
                    <a:pt x="38479" y="18811"/>
                  </a:lnTo>
                  <a:lnTo>
                    <a:pt x="38479" y="18915"/>
                  </a:lnTo>
                  <a:lnTo>
                    <a:pt x="38479" y="18999"/>
                  </a:lnTo>
                  <a:lnTo>
                    <a:pt x="38520" y="19020"/>
                  </a:lnTo>
                  <a:lnTo>
                    <a:pt x="38604" y="19083"/>
                  </a:lnTo>
                  <a:lnTo>
                    <a:pt x="38625" y="18999"/>
                  </a:lnTo>
                  <a:lnTo>
                    <a:pt x="38583" y="18957"/>
                  </a:lnTo>
                  <a:lnTo>
                    <a:pt x="38583" y="18894"/>
                  </a:lnTo>
                  <a:lnTo>
                    <a:pt x="38667" y="18915"/>
                  </a:lnTo>
                  <a:lnTo>
                    <a:pt x="38688" y="19020"/>
                  </a:lnTo>
                  <a:lnTo>
                    <a:pt x="38688" y="19104"/>
                  </a:lnTo>
                  <a:lnTo>
                    <a:pt x="38709" y="19125"/>
                  </a:lnTo>
                  <a:lnTo>
                    <a:pt x="38709" y="19062"/>
                  </a:lnTo>
                  <a:lnTo>
                    <a:pt x="38772" y="19020"/>
                  </a:lnTo>
                  <a:lnTo>
                    <a:pt x="38772" y="19187"/>
                  </a:lnTo>
                  <a:lnTo>
                    <a:pt x="38813" y="19271"/>
                  </a:lnTo>
                  <a:lnTo>
                    <a:pt x="38897" y="19271"/>
                  </a:lnTo>
                  <a:lnTo>
                    <a:pt x="38939" y="19208"/>
                  </a:lnTo>
                  <a:lnTo>
                    <a:pt x="38939" y="19313"/>
                  </a:lnTo>
                  <a:lnTo>
                    <a:pt x="38918" y="19376"/>
                  </a:lnTo>
                  <a:lnTo>
                    <a:pt x="38981" y="19543"/>
                  </a:lnTo>
                  <a:lnTo>
                    <a:pt x="39023" y="19627"/>
                  </a:lnTo>
                  <a:lnTo>
                    <a:pt x="39127" y="19627"/>
                  </a:lnTo>
                  <a:lnTo>
                    <a:pt x="39127" y="19543"/>
                  </a:lnTo>
                  <a:lnTo>
                    <a:pt x="39106" y="19522"/>
                  </a:lnTo>
                  <a:lnTo>
                    <a:pt x="39106" y="19397"/>
                  </a:lnTo>
                  <a:lnTo>
                    <a:pt x="39044" y="19187"/>
                  </a:lnTo>
                  <a:lnTo>
                    <a:pt x="39127" y="19187"/>
                  </a:lnTo>
                  <a:lnTo>
                    <a:pt x="39169" y="19271"/>
                  </a:lnTo>
                  <a:lnTo>
                    <a:pt x="39274" y="19292"/>
                  </a:lnTo>
                  <a:lnTo>
                    <a:pt x="39316" y="19271"/>
                  </a:lnTo>
                  <a:lnTo>
                    <a:pt x="39253" y="19166"/>
                  </a:lnTo>
                  <a:lnTo>
                    <a:pt x="39295" y="19083"/>
                  </a:lnTo>
                  <a:lnTo>
                    <a:pt x="39295" y="18894"/>
                  </a:lnTo>
                  <a:lnTo>
                    <a:pt x="39211" y="18706"/>
                  </a:lnTo>
                  <a:lnTo>
                    <a:pt x="39232" y="18560"/>
                  </a:lnTo>
                  <a:lnTo>
                    <a:pt x="39232" y="18392"/>
                  </a:lnTo>
                  <a:lnTo>
                    <a:pt x="39253" y="18560"/>
                  </a:lnTo>
                  <a:lnTo>
                    <a:pt x="39232" y="18664"/>
                  </a:lnTo>
                  <a:lnTo>
                    <a:pt x="39253" y="18790"/>
                  </a:lnTo>
                  <a:lnTo>
                    <a:pt x="39420" y="18957"/>
                  </a:lnTo>
                  <a:lnTo>
                    <a:pt x="39441" y="18894"/>
                  </a:lnTo>
                  <a:lnTo>
                    <a:pt x="39420" y="18769"/>
                  </a:lnTo>
                  <a:lnTo>
                    <a:pt x="39462" y="18664"/>
                  </a:lnTo>
                  <a:lnTo>
                    <a:pt x="39462" y="18497"/>
                  </a:lnTo>
                  <a:lnTo>
                    <a:pt x="39546" y="18455"/>
                  </a:lnTo>
                  <a:lnTo>
                    <a:pt x="39525" y="18434"/>
                  </a:lnTo>
                  <a:lnTo>
                    <a:pt x="39399" y="18246"/>
                  </a:lnTo>
                  <a:lnTo>
                    <a:pt x="39357" y="18120"/>
                  </a:lnTo>
                  <a:lnTo>
                    <a:pt x="39316" y="18078"/>
                  </a:lnTo>
                  <a:lnTo>
                    <a:pt x="39336" y="18016"/>
                  </a:lnTo>
                  <a:lnTo>
                    <a:pt x="39253" y="17869"/>
                  </a:lnTo>
                  <a:lnTo>
                    <a:pt x="39190" y="17786"/>
                  </a:lnTo>
                  <a:lnTo>
                    <a:pt x="39316" y="17765"/>
                  </a:lnTo>
                  <a:lnTo>
                    <a:pt x="39336" y="17723"/>
                  </a:lnTo>
                  <a:lnTo>
                    <a:pt x="39420" y="17639"/>
                  </a:lnTo>
                  <a:lnTo>
                    <a:pt x="39357" y="17576"/>
                  </a:lnTo>
                  <a:lnTo>
                    <a:pt x="39295" y="17618"/>
                  </a:lnTo>
                  <a:lnTo>
                    <a:pt x="39148" y="17639"/>
                  </a:lnTo>
                  <a:lnTo>
                    <a:pt x="39106" y="17597"/>
                  </a:lnTo>
                  <a:lnTo>
                    <a:pt x="39127" y="17555"/>
                  </a:lnTo>
                  <a:lnTo>
                    <a:pt x="39148" y="17514"/>
                  </a:lnTo>
                  <a:lnTo>
                    <a:pt x="39232" y="17430"/>
                  </a:lnTo>
                  <a:lnTo>
                    <a:pt x="39253" y="17325"/>
                  </a:lnTo>
                  <a:lnTo>
                    <a:pt x="39211" y="17242"/>
                  </a:lnTo>
                  <a:lnTo>
                    <a:pt x="39148" y="17242"/>
                  </a:lnTo>
                  <a:lnTo>
                    <a:pt x="39148" y="17304"/>
                  </a:lnTo>
                  <a:lnTo>
                    <a:pt x="39106" y="17388"/>
                  </a:lnTo>
                  <a:lnTo>
                    <a:pt x="39106" y="17304"/>
                  </a:lnTo>
                  <a:lnTo>
                    <a:pt x="39085" y="17325"/>
                  </a:lnTo>
                  <a:lnTo>
                    <a:pt x="38939" y="17346"/>
                  </a:lnTo>
                  <a:lnTo>
                    <a:pt x="38918" y="17304"/>
                  </a:lnTo>
                  <a:lnTo>
                    <a:pt x="39002" y="17242"/>
                  </a:lnTo>
                  <a:lnTo>
                    <a:pt x="39023" y="17200"/>
                  </a:lnTo>
                  <a:lnTo>
                    <a:pt x="38981" y="17137"/>
                  </a:lnTo>
                  <a:lnTo>
                    <a:pt x="38939" y="17032"/>
                  </a:lnTo>
                  <a:lnTo>
                    <a:pt x="38876" y="16990"/>
                  </a:lnTo>
                  <a:lnTo>
                    <a:pt x="38813" y="17011"/>
                  </a:lnTo>
                  <a:lnTo>
                    <a:pt x="38813" y="17116"/>
                  </a:lnTo>
                  <a:lnTo>
                    <a:pt x="38792" y="17179"/>
                  </a:lnTo>
                  <a:lnTo>
                    <a:pt x="38772" y="17137"/>
                  </a:lnTo>
                  <a:lnTo>
                    <a:pt x="38772" y="17011"/>
                  </a:lnTo>
                  <a:lnTo>
                    <a:pt x="38730" y="16928"/>
                  </a:lnTo>
                  <a:lnTo>
                    <a:pt x="38688" y="16928"/>
                  </a:lnTo>
                  <a:lnTo>
                    <a:pt x="38709" y="16865"/>
                  </a:lnTo>
                  <a:lnTo>
                    <a:pt x="38667" y="16865"/>
                  </a:lnTo>
                  <a:lnTo>
                    <a:pt x="38667" y="16823"/>
                  </a:lnTo>
                  <a:lnTo>
                    <a:pt x="38688" y="16823"/>
                  </a:lnTo>
                  <a:lnTo>
                    <a:pt x="38667" y="16760"/>
                  </a:lnTo>
                  <a:lnTo>
                    <a:pt x="38604" y="16718"/>
                  </a:lnTo>
                  <a:lnTo>
                    <a:pt x="38625" y="16677"/>
                  </a:lnTo>
                  <a:lnTo>
                    <a:pt x="38730" y="16677"/>
                  </a:lnTo>
                  <a:lnTo>
                    <a:pt x="38792" y="16656"/>
                  </a:lnTo>
                  <a:lnTo>
                    <a:pt x="38730" y="16593"/>
                  </a:lnTo>
                  <a:lnTo>
                    <a:pt x="38625" y="16593"/>
                  </a:lnTo>
                  <a:lnTo>
                    <a:pt x="38583" y="16572"/>
                  </a:lnTo>
                  <a:lnTo>
                    <a:pt x="38625" y="16488"/>
                  </a:lnTo>
                  <a:lnTo>
                    <a:pt x="38730" y="16446"/>
                  </a:lnTo>
                  <a:lnTo>
                    <a:pt x="38730" y="16405"/>
                  </a:lnTo>
                  <a:lnTo>
                    <a:pt x="38688" y="16363"/>
                  </a:lnTo>
                  <a:lnTo>
                    <a:pt x="38520" y="16363"/>
                  </a:lnTo>
                  <a:lnTo>
                    <a:pt x="38500" y="16405"/>
                  </a:lnTo>
                  <a:lnTo>
                    <a:pt x="38458" y="16488"/>
                  </a:lnTo>
                  <a:lnTo>
                    <a:pt x="38248" y="16530"/>
                  </a:lnTo>
                  <a:lnTo>
                    <a:pt x="38353" y="16467"/>
                  </a:lnTo>
                  <a:lnTo>
                    <a:pt x="38500" y="16321"/>
                  </a:lnTo>
                  <a:lnTo>
                    <a:pt x="38562" y="16216"/>
                  </a:lnTo>
                  <a:lnTo>
                    <a:pt x="38562" y="16174"/>
                  </a:lnTo>
                  <a:lnTo>
                    <a:pt x="38458" y="16174"/>
                  </a:lnTo>
                  <a:lnTo>
                    <a:pt x="38395" y="16153"/>
                  </a:lnTo>
                  <a:lnTo>
                    <a:pt x="38458" y="16091"/>
                  </a:lnTo>
                  <a:lnTo>
                    <a:pt x="38416" y="16049"/>
                  </a:lnTo>
                  <a:lnTo>
                    <a:pt x="38374" y="16070"/>
                  </a:lnTo>
                  <a:lnTo>
                    <a:pt x="38374" y="15986"/>
                  </a:lnTo>
                  <a:lnTo>
                    <a:pt x="38416" y="15923"/>
                  </a:lnTo>
                  <a:lnTo>
                    <a:pt x="38416" y="15819"/>
                  </a:lnTo>
                  <a:lnTo>
                    <a:pt x="38290" y="15777"/>
                  </a:lnTo>
                  <a:lnTo>
                    <a:pt x="38207" y="15756"/>
                  </a:lnTo>
                  <a:lnTo>
                    <a:pt x="38081" y="15756"/>
                  </a:lnTo>
                  <a:lnTo>
                    <a:pt x="38039" y="15693"/>
                  </a:lnTo>
                  <a:lnTo>
                    <a:pt x="38165" y="15693"/>
                  </a:lnTo>
                  <a:lnTo>
                    <a:pt x="38269" y="15672"/>
                  </a:lnTo>
                  <a:lnTo>
                    <a:pt x="38311" y="15630"/>
                  </a:lnTo>
                  <a:lnTo>
                    <a:pt x="38374" y="15693"/>
                  </a:lnTo>
                  <a:lnTo>
                    <a:pt x="38395" y="15756"/>
                  </a:lnTo>
                  <a:lnTo>
                    <a:pt x="38500" y="15756"/>
                  </a:lnTo>
                  <a:lnTo>
                    <a:pt x="38604" y="15798"/>
                  </a:lnTo>
                  <a:lnTo>
                    <a:pt x="38625" y="15881"/>
                  </a:lnTo>
                  <a:lnTo>
                    <a:pt x="38604" y="15965"/>
                  </a:lnTo>
                  <a:lnTo>
                    <a:pt x="38625" y="16049"/>
                  </a:lnTo>
                  <a:lnTo>
                    <a:pt x="38730" y="16174"/>
                  </a:lnTo>
                  <a:lnTo>
                    <a:pt x="38772" y="16174"/>
                  </a:lnTo>
                  <a:lnTo>
                    <a:pt x="38792" y="16070"/>
                  </a:lnTo>
                  <a:lnTo>
                    <a:pt x="38834" y="16133"/>
                  </a:lnTo>
                  <a:lnTo>
                    <a:pt x="38981" y="16153"/>
                  </a:lnTo>
                  <a:lnTo>
                    <a:pt x="39023" y="16133"/>
                  </a:lnTo>
                  <a:lnTo>
                    <a:pt x="39023" y="16070"/>
                  </a:lnTo>
                  <a:lnTo>
                    <a:pt x="38981" y="16049"/>
                  </a:lnTo>
                  <a:lnTo>
                    <a:pt x="38981" y="15965"/>
                  </a:lnTo>
                  <a:lnTo>
                    <a:pt x="38939" y="15861"/>
                  </a:lnTo>
                  <a:lnTo>
                    <a:pt x="38876" y="15777"/>
                  </a:lnTo>
                  <a:lnTo>
                    <a:pt x="38792" y="15756"/>
                  </a:lnTo>
                  <a:lnTo>
                    <a:pt x="38813" y="15672"/>
                  </a:lnTo>
                  <a:lnTo>
                    <a:pt x="38813" y="15589"/>
                  </a:lnTo>
                  <a:lnTo>
                    <a:pt x="38772" y="15547"/>
                  </a:lnTo>
                  <a:lnTo>
                    <a:pt x="38792" y="15526"/>
                  </a:lnTo>
                  <a:lnTo>
                    <a:pt x="38834" y="15547"/>
                  </a:lnTo>
                  <a:lnTo>
                    <a:pt x="38876" y="15651"/>
                  </a:lnTo>
                  <a:lnTo>
                    <a:pt x="38918" y="15693"/>
                  </a:lnTo>
                  <a:lnTo>
                    <a:pt x="39002" y="15672"/>
                  </a:lnTo>
                  <a:lnTo>
                    <a:pt x="38981" y="15651"/>
                  </a:lnTo>
                  <a:lnTo>
                    <a:pt x="39002" y="15630"/>
                  </a:lnTo>
                  <a:lnTo>
                    <a:pt x="39085" y="15651"/>
                  </a:lnTo>
                  <a:lnTo>
                    <a:pt x="39044" y="15547"/>
                  </a:lnTo>
                  <a:lnTo>
                    <a:pt x="39002" y="15442"/>
                  </a:lnTo>
                  <a:lnTo>
                    <a:pt x="38897" y="15379"/>
                  </a:lnTo>
                  <a:lnTo>
                    <a:pt x="39002" y="15379"/>
                  </a:lnTo>
                  <a:lnTo>
                    <a:pt x="39044" y="15442"/>
                  </a:lnTo>
                  <a:lnTo>
                    <a:pt x="39106" y="15484"/>
                  </a:lnTo>
                  <a:lnTo>
                    <a:pt x="39190" y="15463"/>
                  </a:lnTo>
                  <a:lnTo>
                    <a:pt x="39148" y="15421"/>
                  </a:lnTo>
                  <a:lnTo>
                    <a:pt x="39148" y="15337"/>
                  </a:lnTo>
                  <a:lnTo>
                    <a:pt x="39190" y="15337"/>
                  </a:lnTo>
                  <a:lnTo>
                    <a:pt x="39232" y="15379"/>
                  </a:lnTo>
                  <a:lnTo>
                    <a:pt x="39295" y="15421"/>
                  </a:lnTo>
                  <a:lnTo>
                    <a:pt x="39295" y="15463"/>
                  </a:lnTo>
                  <a:lnTo>
                    <a:pt x="39232" y="15484"/>
                  </a:lnTo>
                  <a:lnTo>
                    <a:pt x="39232" y="15589"/>
                  </a:lnTo>
                  <a:lnTo>
                    <a:pt x="39232" y="15630"/>
                  </a:lnTo>
                  <a:lnTo>
                    <a:pt x="39295" y="15630"/>
                  </a:lnTo>
                  <a:lnTo>
                    <a:pt x="39336" y="15651"/>
                  </a:lnTo>
                  <a:lnTo>
                    <a:pt x="39336" y="15693"/>
                  </a:lnTo>
                  <a:lnTo>
                    <a:pt x="39295" y="15735"/>
                  </a:lnTo>
                  <a:lnTo>
                    <a:pt x="39253" y="15777"/>
                  </a:lnTo>
                  <a:lnTo>
                    <a:pt x="39316" y="15798"/>
                  </a:lnTo>
                  <a:lnTo>
                    <a:pt x="39357" y="15777"/>
                  </a:lnTo>
                  <a:lnTo>
                    <a:pt x="39399" y="15798"/>
                  </a:lnTo>
                  <a:lnTo>
                    <a:pt x="39357" y="15881"/>
                  </a:lnTo>
                  <a:lnTo>
                    <a:pt x="39399" y="15944"/>
                  </a:lnTo>
                  <a:lnTo>
                    <a:pt x="39441" y="15965"/>
                  </a:lnTo>
                  <a:lnTo>
                    <a:pt x="39525" y="15944"/>
                  </a:lnTo>
                  <a:lnTo>
                    <a:pt x="39734" y="15798"/>
                  </a:lnTo>
                  <a:lnTo>
                    <a:pt x="39818" y="15672"/>
                  </a:lnTo>
                  <a:lnTo>
                    <a:pt x="39818" y="15756"/>
                  </a:lnTo>
                  <a:lnTo>
                    <a:pt x="39755" y="15798"/>
                  </a:lnTo>
                  <a:lnTo>
                    <a:pt x="39734" y="15861"/>
                  </a:lnTo>
                  <a:lnTo>
                    <a:pt x="39629" y="15902"/>
                  </a:lnTo>
                  <a:lnTo>
                    <a:pt x="39462" y="16070"/>
                  </a:lnTo>
                  <a:lnTo>
                    <a:pt x="39462" y="16112"/>
                  </a:lnTo>
                  <a:lnTo>
                    <a:pt x="39546" y="16153"/>
                  </a:lnTo>
                  <a:lnTo>
                    <a:pt x="39650" y="16112"/>
                  </a:lnTo>
                  <a:lnTo>
                    <a:pt x="39818" y="16007"/>
                  </a:lnTo>
                  <a:lnTo>
                    <a:pt x="39880" y="16007"/>
                  </a:lnTo>
                  <a:lnTo>
                    <a:pt x="40027" y="15965"/>
                  </a:lnTo>
                  <a:lnTo>
                    <a:pt x="40069" y="15881"/>
                  </a:lnTo>
                  <a:lnTo>
                    <a:pt x="40132" y="15861"/>
                  </a:lnTo>
                  <a:lnTo>
                    <a:pt x="40236" y="15777"/>
                  </a:lnTo>
                  <a:lnTo>
                    <a:pt x="40278" y="15777"/>
                  </a:lnTo>
                  <a:lnTo>
                    <a:pt x="40278" y="15840"/>
                  </a:lnTo>
                  <a:lnTo>
                    <a:pt x="40236" y="15861"/>
                  </a:lnTo>
                  <a:lnTo>
                    <a:pt x="40152" y="15965"/>
                  </a:lnTo>
                  <a:lnTo>
                    <a:pt x="40090" y="16070"/>
                  </a:lnTo>
                  <a:lnTo>
                    <a:pt x="40027" y="16112"/>
                  </a:lnTo>
                  <a:lnTo>
                    <a:pt x="39943" y="16195"/>
                  </a:lnTo>
                  <a:lnTo>
                    <a:pt x="39839" y="16216"/>
                  </a:lnTo>
                  <a:lnTo>
                    <a:pt x="39776" y="16258"/>
                  </a:lnTo>
                  <a:lnTo>
                    <a:pt x="39713" y="16384"/>
                  </a:lnTo>
                  <a:lnTo>
                    <a:pt x="39713" y="16426"/>
                  </a:lnTo>
                  <a:lnTo>
                    <a:pt x="39734" y="16467"/>
                  </a:lnTo>
                  <a:lnTo>
                    <a:pt x="39776" y="16426"/>
                  </a:lnTo>
                  <a:lnTo>
                    <a:pt x="39860" y="16426"/>
                  </a:lnTo>
                  <a:lnTo>
                    <a:pt x="39943" y="16467"/>
                  </a:lnTo>
                  <a:lnTo>
                    <a:pt x="39860" y="16488"/>
                  </a:lnTo>
                  <a:lnTo>
                    <a:pt x="39776" y="16509"/>
                  </a:lnTo>
                  <a:lnTo>
                    <a:pt x="39734" y="16551"/>
                  </a:lnTo>
                  <a:lnTo>
                    <a:pt x="39734" y="16593"/>
                  </a:lnTo>
                  <a:lnTo>
                    <a:pt x="39776" y="16614"/>
                  </a:lnTo>
                  <a:lnTo>
                    <a:pt x="39860" y="16593"/>
                  </a:lnTo>
                  <a:lnTo>
                    <a:pt x="39922" y="16572"/>
                  </a:lnTo>
                  <a:lnTo>
                    <a:pt x="39839" y="16677"/>
                  </a:lnTo>
                  <a:lnTo>
                    <a:pt x="39755" y="16698"/>
                  </a:lnTo>
                  <a:lnTo>
                    <a:pt x="39734" y="16739"/>
                  </a:lnTo>
                  <a:lnTo>
                    <a:pt x="39755" y="16781"/>
                  </a:lnTo>
                  <a:lnTo>
                    <a:pt x="39839" y="16802"/>
                  </a:lnTo>
                  <a:lnTo>
                    <a:pt x="39922" y="16781"/>
                  </a:lnTo>
                  <a:lnTo>
                    <a:pt x="39985" y="16781"/>
                  </a:lnTo>
                  <a:lnTo>
                    <a:pt x="40027" y="16802"/>
                  </a:lnTo>
                  <a:lnTo>
                    <a:pt x="39964" y="16823"/>
                  </a:lnTo>
                  <a:lnTo>
                    <a:pt x="39964" y="16865"/>
                  </a:lnTo>
                  <a:lnTo>
                    <a:pt x="39860" y="16907"/>
                  </a:lnTo>
                  <a:lnTo>
                    <a:pt x="39839" y="16970"/>
                  </a:lnTo>
                  <a:lnTo>
                    <a:pt x="39860" y="17032"/>
                  </a:lnTo>
                  <a:lnTo>
                    <a:pt x="39922" y="17116"/>
                  </a:lnTo>
                  <a:lnTo>
                    <a:pt x="39922" y="17200"/>
                  </a:lnTo>
                  <a:lnTo>
                    <a:pt x="39943" y="17221"/>
                  </a:lnTo>
                  <a:lnTo>
                    <a:pt x="39985" y="17137"/>
                  </a:lnTo>
                  <a:lnTo>
                    <a:pt x="40048" y="17032"/>
                  </a:lnTo>
                  <a:lnTo>
                    <a:pt x="40090" y="16990"/>
                  </a:lnTo>
                  <a:lnTo>
                    <a:pt x="40132" y="16990"/>
                  </a:lnTo>
                  <a:lnTo>
                    <a:pt x="40090" y="17032"/>
                  </a:lnTo>
                  <a:lnTo>
                    <a:pt x="40090" y="17095"/>
                  </a:lnTo>
                  <a:lnTo>
                    <a:pt x="40048" y="17116"/>
                  </a:lnTo>
                  <a:lnTo>
                    <a:pt x="40048" y="17137"/>
                  </a:lnTo>
                  <a:lnTo>
                    <a:pt x="40090" y="17200"/>
                  </a:lnTo>
                  <a:lnTo>
                    <a:pt x="40069" y="17242"/>
                  </a:lnTo>
                  <a:lnTo>
                    <a:pt x="40132" y="17304"/>
                  </a:lnTo>
                  <a:lnTo>
                    <a:pt x="40152" y="17304"/>
                  </a:lnTo>
                  <a:lnTo>
                    <a:pt x="40173" y="17242"/>
                  </a:lnTo>
                  <a:lnTo>
                    <a:pt x="40257" y="17221"/>
                  </a:lnTo>
                  <a:lnTo>
                    <a:pt x="40278" y="17221"/>
                  </a:lnTo>
                  <a:lnTo>
                    <a:pt x="40278" y="17283"/>
                  </a:lnTo>
                  <a:lnTo>
                    <a:pt x="40236" y="17325"/>
                  </a:lnTo>
                  <a:lnTo>
                    <a:pt x="40236" y="17346"/>
                  </a:lnTo>
                  <a:lnTo>
                    <a:pt x="40278" y="17388"/>
                  </a:lnTo>
                  <a:lnTo>
                    <a:pt x="40278" y="17430"/>
                  </a:lnTo>
                  <a:lnTo>
                    <a:pt x="40299" y="17451"/>
                  </a:lnTo>
                  <a:lnTo>
                    <a:pt x="40299" y="17514"/>
                  </a:lnTo>
                  <a:lnTo>
                    <a:pt x="40362" y="17534"/>
                  </a:lnTo>
                  <a:lnTo>
                    <a:pt x="40383" y="17493"/>
                  </a:lnTo>
                  <a:lnTo>
                    <a:pt x="40487" y="17451"/>
                  </a:lnTo>
                  <a:lnTo>
                    <a:pt x="40508" y="17388"/>
                  </a:lnTo>
                  <a:lnTo>
                    <a:pt x="40508" y="17325"/>
                  </a:lnTo>
                  <a:lnTo>
                    <a:pt x="40445" y="17242"/>
                  </a:lnTo>
                  <a:lnTo>
                    <a:pt x="40466" y="17242"/>
                  </a:lnTo>
                  <a:lnTo>
                    <a:pt x="40508" y="17283"/>
                  </a:lnTo>
                  <a:lnTo>
                    <a:pt x="40550" y="17283"/>
                  </a:lnTo>
                  <a:lnTo>
                    <a:pt x="40550" y="17221"/>
                  </a:lnTo>
                  <a:lnTo>
                    <a:pt x="40508" y="17137"/>
                  </a:lnTo>
                  <a:lnTo>
                    <a:pt x="40508" y="17095"/>
                  </a:lnTo>
                  <a:lnTo>
                    <a:pt x="40571" y="17074"/>
                  </a:lnTo>
                  <a:lnTo>
                    <a:pt x="40571" y="16990"/>
                  </a:lnTo>
                  <a:lnTo>
                    <a:pt x="40571" y="16928"/>
                  </a:lnTo>
                  <a:lnTo>
                    <a:pt x="40508" y="16928"/>
                  </a:lnTo>
                  <a:lnTo>
                    <a:pt x="40466" y="16886"/>
                  </a:lnTo>
                  <a:lnTo>
                    <a:pt x="40466" y="16865"/>
                  </a:lnTo>
                  <a:lnTo>
                    <a:pt x="40487" y="16886"/>
                  </a:lnTo>
                  <a:lnTo>
                    <a:pt x="40571" y="16907"/>
                  </a:lnTo>
                  <a:lnTo>
                    <a:pt x="40613" y="16865"/>
                  </a:lnTo>
                  <a:lnTo>
                    <a:pt x="40592" y="16802"/>
                  </a:lnTo>
                  <a:lnTo>
                    <a:pt x="40550" y="16802"/>
                  </a:lnTo>
                  <a:lnTo>
                    <a:pt x="40508" y="16781"/>
                  </a:lnTo>
                  <a:lnTo>
                    <a:pt x="40592" y="16781"/>
                  </a:lnTo>
                  <a:lnTo>
                    <a:pt x="40655" y="16718"/>
                  </a:lnTo>
                  <a:lnTo>
                    <a:pt x="40655" y="16572"/>
                  </a:lnTo>
                  <a:lnTo>
                    <a:pt x="40676" y="16509"/>
                  </a:lnTo>
                  <a:lnTo>
                    <a:pt x="40696" y="16572"/>
                  </a:lnTo>
                  <a:lnTo>
                    <a:pt x="40696" y="16656"/>
                  </a:lnTo>
                  <a:lnTo>
                    <a:pt x="40717" y="16718"/>
                  </a:lnTo>
                  <a:lnTo>
                    <a:pt x="40696" y="16802"/>
                  </a:lnTo>
                  <a:lnTo>
                    <a:pt x="40759" y="16823"/>
                  </a:lnTo>
                  <a:lnTo>
                    <a:pt x="40822" y="16802"/>
                  </a:lnTo>
                  <a:lnTo>
                    <a:pt x="40864" y="16760"/>
                  </a:lnTo>
                  <a:lnTo>
                    <a:pt x="40906" y="16718"/>
                  </a:lnTo>
                  <a:lnTo>
                    <a:pt x="40906" y="16823"/>
                  </a:lnTo>
                  <a:lnTo>
                    <a:pt x="40927" y="16865"/>
                  </a:lnTo>
                  <a:lnTo>
                    <a:pt x="40989" y="16865"/>
                  </a:lnTo>
                  <a:lnTo>
                    <a:pt x="41010" y="16823"/>
                  </a:lnTo>
                  <a:lnTo>
                    <a:pt x="41010" y="16698"/>
                  </a:lnTo>
                  <a:lnTo>
                    <a:pt x="41010" y="16593"/>
                  </a:lnTo>
                  <a:lnTo>
                    <a:pt x="40969" y="16572"/>
                  </a:lnTo>
                  <a:lnTo>
                    <a:pt x="40927" y="16551"/>
                  </a:lnTo>
                  <a:lnTo>
                    <a:pt x="41010" y="16572"/>
                  </a:lnTo>
                  <a:lnTo>
                    <a:pt x="41094" y="16614"/>
                  </a:lnTo>
                  <a:lnTo>
                    <a:pt x="41115" y="16698"/>
                  </a:lnTo>
                  <a:lnTo>
                    <a:pt x="41178" y="16698"/>
                  </a:lnTo>
                  <a:lnTo>
                    <a:pt x="41199" y="16656"/>
                  </a:lnTo>
                  <a:lnTo>
                    <a:pt x="41199" y="16509"/>
                  </a:lnTo>
                  <a:lnTo>
                    <a:pt x="41136" y="16446"/>
                  </a:lnTo>
                  <a:lnTo>
                    <a:pt x="41031" y="16363"/>
                  </a:lnTo>
                  <a:lnTo>
                    <a:pt x="41010" y="16300"/>
                  </a:lnTo>
                  <a:lnTo>
                    <a:pt x="41031" y="16300"/>
                  </a:lnTo>
                  <a:lnTo>
                    <a:pt x="41094" y="16363"/>
                  </a:lnTo>
                  <a:lnTo>
                    <a:pt x="41199" y="16446"/>
                  </a:lnTo>
                  <a:lnTo>
                    <a:pt x="41220" y="16509"/>
                  </a:lnTo>
                  <a:lnTo>
                    <a:pt x="41387" y="16509"/>
                  </a:lnTo>
                  <a:lnTo>
                    <a:pt x="41408" y="16446"/>
                  </a:lnTo>
                  <a:lnTo>
                    <a:pt x="41387" y="16384"/>
                  </a:lnTo>
                  <a:lnTo>
                    <a:pt x="41324" y="16363"/>
                  </a:lnTo>
                  <a:lnTo>
                    <a:pt x="41282" y="16300"/>
                  </a:lnTo>
                  <a:lnTo>
                    <a:pt x="41178" y="16300"/>
                  </a:lnTo>
                  <a:lnTo>
                    <a:pt x="41115" y="16258"/>
                  </a:lnTo>
                  <a:lnTo>
                    <a:pt x="41136" y="16153"/>
                  </a:lnTo>
                  <a:lnTo>
                    <a:pt x="41178" y="16195"/>
                  </a:lnTo>
                  <a:lnTo>
                    <a:pt x="41241" y="16258"/>
                  </a:lnTo>
                  <a:lnTo>
                    <a:pt x="41324" y="16258"/>
                  </a:lnTo>
                  <a:lnTo>
                    <a:pt x="41345" y="16195"/>
                  </a:lnTo>
                  <a:lnTo>
                    <a:pt x="41324" y="16133"/>
                  </a:lnTo>
                  <a:lnTo>
                    <a:pt x="41282" y="16091"/>
                  </a:lnTo>
                  <a:lnTo>
                    <a:pt x="41282" y="16049"/>
                  </a:lnTo>
                  <a:lnTo>
                    <a:pt x="41324" y="16028"/>
                  </a:lnTo>
                  <a:lnTo>
                    <a:pt x="41345" y="16049"/>
                  </a:lnTo>
                  <a:lnTo>
                    <a:pt x="41429" y="16091"/>
                  </a:lnTo>
                  <a:lnTo>
                    <a:pt x="41429" y="16153"/>
                  </a:lnTo>
                  <a:lnTo>
                    <a:pt x="41408" y="16237"/>
                  </a:lnTo>
                  <a:lnTo>
                    <a:pt x="41513" y="16258"/>
                  </a:lnTo>
                  <a:lnTo>
                    <a:pt x="41617" y="16279"/>
                  </a:lnTo>
                  <a:lnTo>
                    <a:pt x="41701" y="16258"/>
                  </a:lnTo>
                  <a:lnTo>
                    <a:pt x="41764" y="16258"/>
                  </a:lnTo>
                  <a:lnTo>
                    <a:pt x="41826" y="16174"/>
                  </a:lnTo>
                  <a:lnTo>
                    <a:pt x="41826" y="16133"/>
                  </a:lnTo>
                  <a:lnTo>
                    <a:pt x="41638" y="16133"/>
                  </a:lnTo>
                  <a:lnTo>
                    <a:pt x="41617" y="16091"/>
                  </a:lnTo>
                  <a:lnTo>
                    <a:pt x="41659" y="16049"/>
                  </a:lnTo>
                  <a:lnTo>
                    <a:pt x="41743" y="16070"/>
                  </a:lnTo>
                  <a:lnTo>
                    <a:pt x="41805" y="16049"/>
                  </a:lnTo>
                  <a:lnTo>
                    <a:pt x="41764" y="15986"/>
                  </a:lnTo>
                  <a:lnTo>
                    <a:pt x="41722" y="15965"/>
                  </a:lnTo>
                  <a:lnTo>
                    <a:pt x="41743" y="15944"/>
                  </a:lnTo>
                  <a:lnTo>
                    <a:pt x="41722" y="15881"/>
                  </a:lnTo>
                  <a:lnTo>
                    <a:pt x="41659" y="15861"/>
                  </a:lnTo>
                  <a:lnTo>
                    <a:pt x="41596" y="15881"/>
                  </a:lnTo>
                  <a:lnTo>
                    <a:pt x="41638" y="15819"/>
                  </a:lnTo>
                  <a:lnTo>
                    <a:pt x="41701" y="15756"/>
                  </a:lnTo>
                  <a:lnTo>
                    <a:pt x="41722" y="15777"/>
                  </a:lnTo>
                  <a:lnTo>
                    <a:pt x="41764" y="15819"/>
                  </a:lnTo>
                  <a:lnTo>
                    <a:pt x="41826" y="15881"/>
                  </a:lnTo>
                  <a:lnTo>
                    <a:pt x="41826" y="15965"/>
                  </a:lnTo>
                  <a:lnTo>
                    <a:pt x="41952" y="15965"/>
                  </a:lnTo>
                  <a:lnTo>
                    <a:pt x="42015" y="15944"/>
                  </a:lnTo>
                  <a:lnTo>
                    <a:pt x="42036" y="15923"/>
                  </a:lnTo>
                  <a:lnTo>
                    <a:pt x="42015" y="15840"/>
                  </a:lnTo>
                  <a:lnTo>
                    <a:pt x="41931" y="15777"/>
                  </a:lnTo>
                  <a:lnTo>
                    <a:pt x="41931" y="15714"/>
                  </a:lnTo>
                  <a:lnTo>
                    <a:pt x="41910" y="15651"/>
                  </a:lnTo>
                  <a:lnTo>
                    <a:pt x="41805" y="15651"/>
                  </a:lnTo>
                  <a:lnTo>
                    <a:pt x="41847" y="15547"/>
                  </a:lnTo>
                  <a:lnTo>
                    <a:pt x="41805" y="15463"/>
                  </a:lnTo>
                  <a:lnTo>
                    <a:pt x="41701" y="15463"/>
                  </a:lnTo>
                  <a:lnTo>
                    <a:pt x="41743" y="15400"/>
                  </a:lnTo>
                  <a:lnTo>
                    <a:pt x="41722" y="15358"/>
                  </a:lnTo>
                  <a:lnTo>
                    <a:pt x="41596" y="15442"/>
                  </a:lnTo>
                  <a:lnTo>
                    <a:pt x="41533" y="15526"/>
                  </a:lnTo>
                  <a:lnTo>
                    <a:pt x="41554" y="15651"/>
                  </a:lnTo>
                  <a:lnTo>
                    <a:pt x="41533" y="15651"/>
                  </a:lnTo>
                  <a:lnTo>
                    <a:pt x="41492" y="15609"/>
                  </a:lnTo>
                  <a:lnTo>
                    <a:pt x="41492" y="15442"/>
                  </a:lnTo>
                  <a:lnTo>
                    <a:pt x="41450" y="15421"/>
                  </a:lnTo>
                  <a:lnTo>
                    <a:pt x="41408" y="15442"/>
                  </a:lnTo>
                  <a:lnTo>
                    <a:pt x="41408" y="15526"/>
                  </a:lnTo>
                  <a:lnTo>
                    <a:pt x="41324" y="15651"/>
                  </a:lnTo>
                  <a:lnTo>
                    <a:pt x="41282" y="15714"/>
                  </a:lnTo>
                  <a:lnTo>
                    <a:pt x="41282" y="15714"/>
                  </a:lnTo>
                  <a:lnTo>
                    <a:pt x="41303" y="15630"/>
                  </a:lnTo>
                  <a:lnTo>
                    <a:pt x="41303" y="15505"/>
                  </a:lnTo>
                  <a:lnTo>
                    <a:pt x="41387" y="15358"/>
                  </a:lnTo>
                  <a:lnTo>
                    <a:pt x="41387" y="15296"/>
                  </a:lnTo>
                  <a:lnTo>
                    <a:pt x="41282" y="15317"/>
                  </a:lnTo>
                  <a:lnTo>
                    <a:pt x="41178" y="15442"/>
                  </a:lnTo>
                  <a:lnTo>
                    <a:pt x="41178" y="15505"/>
                  </a:lnTo>
                  <a:lnTo>
                    <a:pt x="41094" y="15568"/>
                  </a:lnTo>
                  <a:lnTo>
                    <a:pt x="41010" y="15568"/>
                  </a:lnTo>
                  <a:lnTo>
                    <a:pt x="41010" y="15505"/>
                  </a:lnTo>
                  <a:lnTo>
                    <a:pt x="41073" y="15400"/>
                  </a:lnTo>
                  <a:lnTo>
                    <a:pt x="41199" y="15337"/>
                  </a:lnTo>
                  <a:lnTo>
                    <a:pt x="41241" y="15233"/>
                  </a:lnTo>
                  <a:lnTo>
                    <a:pt x="41303" y="15149"/>
                  </a:lnTo>
                  <a:lnTo>
                    <a:pt x="41345" y="15149"/>
                  </a:lnTo>
                  <a:lnTo>
                    <a:pt x="41429" y="15086"/>
                  </a:lnTo>
                  <a:lnTo>
                    <a:pt x="41450" y="15024"/>
                  </a:lnTo>
                  <a:lnTo>
                    <a:pt x="41387" y="15003"/>
                  </a:lnTo>
                  <a:lnTo>
                    <a:pt x="41282" y="15086"/>
                  </a:lnTo>
                  <a:lnTo>
                    <a:pt x="41199" y="15149"/>
                  </a:lnTo>
                  <a:lnTo>
                    <a:pt x="41115" y="15191"/>
                  </a:lnTo>
                  <a:lnTo>
                    <a:pt x="41010" y="15296"/>
                  </a:lnTo>
                  <a:lnTo>
                    <a:pt x="41073" y="15191"/>
                  </a:lnTo>
                  <a:lnTo>
                    <a:pt x="41136" y="15086"/>
                  </a:lnTo>
                  <a:lnTo>
                    <a:pt x="41115" y="15086"/>
                  </a:lnTo>
                  <a:lnTo>
                    <a:pt x="41010" y="15107"/>
                  </a:lnTo>
                  <a:lnTo>
                    <a:pt x="40969" y="15149"/>
                  </a:lnTo>
                  <a:lnTo>
                    <a:pt x="40801" y="15128"/>
                  </a:lnTo>
                  <a:lnTo>
                    <a:pt x="40696" y="15128"/>
                  </a:lnTo>
                  <a:lnTo>
                    <a:pt x="40655" y="15086"/>
                  </a:lnTo>
                  <a:lnTo>
                    <a:pt x="40759" y="15086"/>
                  </a:lnTo>
                  <a:lnTo>
                    <a:pt x="40969" y="15024"/>
                  </a:lnTo>
                  <a:lnTo>
                    <a:pt x="40864" y="14982"/>
                  </a:lnTo>
                  <a:lnTo>
                    <a:pt x="40780" y="14919"/>
                  </a:lnTo>
                  <a:lnTo>
                    <a:pt x="40864" y="14919"/>
                  </a:lnTo>
                  <a:lnTo>
                    <a:pt x="40927" y="14898"/>
                  </a:lnTo>
                  <a:lnTo>
                    <a:pt x="40885" y="14793"/>
                  </a:lnTo>
                  <a:lnTo>
                    <a:pt x="40801" y="14773"/>
                  </a:lnTo>
                  <a:lnTo>
                    <a:pt x="40801" y="14731"/>
                  </a:lnTo>
                  <a:lnTo>
                    <a:pt x="40885" y="14689"/>
                  </a:lnTo>
                  <a:lnTo>
                    <a:pt x="40885" y="14605"/>
                  </a:lnTo>
                  <a:lnTo>
                    <a:pt x="40864" y="14480"/>
                  </a:lnTo>
                  <a:lnTo>
                    <a:pt x="40822" y="14417"/>
                  </a:lnTo>
                  <a:lnTo>
                    <a:pt x="40696" y="14480"/>
                  </a:lnTo>
                  <a:lnTo>
                    <a:pt x="40655" y="14521"/>
                  </a:lnTo>
                  <a:lnTo>
                    <a:pt x="40592" y="14501"/>
                  </a:lnTo>
                  <a:lnTo>
                    <a:pt x="40571" y="14521"/>
                  </a:lnTo>
                  <a:lnTo>
                    <a:pt x="40550" y="14501"/>
                  </a:lnTo>
                  <a:lnTo>
                    <a:pt x="40592" y="14417"/>
                  </a:lnTo>
                  <a:lnTo>
                    <a:pt x="40613" y="14312"/>
                  </a:lnTo>
                  <a:lnTo>
                    <a:pt x="40759" y="14291"/>
                  </a:lnTo>
                  <a:lnTo>
                    <a:pt x="40801" y="14249"/>
                  </a:lnTo>
                  <a:lnTo>
                    <a:pt x="40801" y="14103"/>
                  </a:lnTo>
                  <a:lnTo>
                    <a:pt x="40780" y="14061"/>
                  </a:lnTo>
                  <a:lnTo>
                    <a:pt x="40696" y="14145"/>
                  </a:lnTo>
                  <a:lnTo>
                    <a:pt x="40571" y="14249"/>
                  </a:lnTo>
                  <a:lnTo>
                    <a:pt x="40508" y="14312"/>
                  </a:lnTo>
                  <a:lnTo>
                    <a:pt x="40445" y="14375"/>
                  </a:lnTo>
                  <a:lnTo>
                    <a:pt x="40445" y="14480"/>
                  </a:lnTo>
                  <a:lnTo>
                    <a:pt x="40445" y="14563"/>
                  </a:lnTo>
                  <a:lnTo>
                    <a:pt x="40278" y="14291"/>
                  </a:lnTo>
                  <a:lnTo>
                    <a:pt x="40278" y="14187"/>
                  </a:lnTo>
                  <a:lnTo>
                    <a:pt x="40278" y="14082"/>
                  </a:lnTo>
                  <a:lnTo>
                    <a:pt x="40341" y="13998"/>
                  </a:lnTo>
                  <a:lnTo>
                    <a:pt x="40424" y="13873"/>
                  </a:lnTo>
                  <a:lnTo>
                    <a:pt x="40466" y="13789"/>
                  </a:lnTo>
                  <a:lnTo>
                    <a:pt x="40424" y="13768"/>
                  </a:lnTo>
                  <a:lnTo>
                    <a:pt x="40362" y="13831"/>
                  </a:lnTo>
                  <a:lnTo>
                    <a:pt x="40299" y="13894"/>
                  </a:lnTo>
                  <a:lnTo>
                    <a:pt x="40299" y="13936"/>
                  </a:lnTo>
                  <a:lnTo>
                    <a:pt x="40194" y="13977"/>
                  </a:lnTo>
                  <a:lnTo>
                    <a:pt x="40152" y="14061"/>
                  </a:lnTo>
                  <a:lnTo>
                    <a:pt x="40152" y="14103"/>
                  </a:lnTo>
                  <a:lnTo>
                    <a:pt x="40069" y="14249"/>
                  </a:lnTo>
                  <a:lnTo>
                    <a:pt x="40027" y="14270"/>
                  </a:lnTo>
                  <a:lnTo>
                    <a:pt x="40027" y="14187"/>
                  </a:lnTo>
                  <a:lnTo>
                    <a:pt x="40069" y="14082"/>
                  </a:lnTo>
                  <a:lnTo>
                    <a:pt x="40173" y="13894"/>
                  </a:lnTo>
                  <a:lnTo>
                    <a:pt x="40215" y="13852"/>
                  </a:lnTo>
                  <a:lnTo>
                    <a:pt x="40194" y="13768"/>
                  </a:lnTo>
                  <a:lnTo>
                    <a:pt x="40111" y="13768"/>
                  </a:lnTo>
                  <a:lnTo>
                    <a:pt x="40048" y="13852"/>
                  </a:lnTo>
                  <a:lnTo>
                    <a:pt x="40048" y="13936"/>
                  </a:lnTo>
                  <a:lnTo>
                    <a:pt x="40006" y="13957"/>
                  </a:lnTo>
                  <a:lnTo>
                    <a:pt x="40006" y="13873"/>
                  </a:lnTo>
                  <a:lnTo>
                    <a:pt x="40069" y="13747"/>
                  </a:lnTo>
                  <a:lnTo>
                    <a:pt x="40090" y="13685"/>
                  </a:lnTo>
                  <a:lnTo>
                    <a:pt x="40048" y="13622"/>
                  </a:lnTo>
                  <a:lnTo>
                    <a:pt x="39943" y="13580"/>
                  </a:lnTo>
                  <a:lnTo>
                    <a:pt x="39964" y="13559"/>
                  </a:lnTo>
                  <a:lnTo>
                    <a:pt x="39901" y="13517"/>
                  </a:lnTo>
                  <a:lnTo>
                    <a:pt x="39776" y="13517"/>
                  </a:lnTo>
                  <a:lnTo>
                    <a:pt x="39692" y="13538"/>
                  </a:lnTo>
                  <a:lnTo>
                    <a:pt x="39734" y="13454"/>
                  </a:lnTo>
                  <a:lnTo>
                    <a:pt x="39818" y="13433"/>
                  </a:lnTo>
                  <a:lnTo>
                    <a:pt x="39713" y="13413"/>
                  </a:lnTo>
                  <a:lnTo>
                    <a:pt x="39567" y="13413"/>
                  </a:lnTo>
                  <a:lnTo>
                    <a:pt x="39504" y="13517"/>
                  </a:lnTo>
                  <a:lnTo>
                    <a:pt x="39504" y="13433"/>
                  </a:lnTo>
                  <a:lnTo>
                    <a:pt x="39671" y="13350"/>
                  </a:lnTo>
                  <a:lnTo>
                    <a:pt x="39818" y="13329"/>
                  </a:lnTo>
                  <a:lnTo>
                    <a:pt x="39860" y="13371"/>
                  </a:lnTo>
                  <a:lnTo>
                    <a:pt x="39964" y="13392"/>
                  </a:lnTo>
                  <a:lnTo>
                    <a:pt x="39985" y="13350"/>
                  </a:lnTo>
                  <a:lnTo>
                    <a:pt x="40027" y="13266"/>
                  </a:lnTo>
                  <a:lnTo>
                    <a:pt x="39943" y="13266"/>
                  </a:lnTo>
                  <a:lnTo>
                    <a:pt x="39839" y="13245"/>
                  </a:lnTo>
                  <a:lnTo>
                    <a:pt x="39734" y="13182"/>
                  </a:lnTo>
                  <a:lnTo>
                    <a:pt x="39650" y="13182"/>
                  </a:lnTo>
                  <a:lnTo>
                    <a:pt x="39650" y="13287"/>
                  </a:lnTo>
                  <a:lnTo>
                    <a:pt x="39608" y="13287"/>
                  </a:lnTo>
                  <a:lnTo>
                    <a:pt x="39608" y="13245"/>
                  </a:lnTo>
                  <a:lnTo>
                    <a:pt x="39629" y="13182"/>
                  </a:lnTo>
                  <a:lnTo>
                    <a:pt x="39629" y="13140"/>
                  </a:lnTo>
                  <a:lnTo>
                    <a:pt x="39525" y="13140"/>
                  </a:lnTo>
                  <a:lnTo>
                    <a:pt x="39525" y="13182"/>
                  </a:lnTo>
                  <a:lnTo>
                    <a:pt x="39462" y="13224"/>
                  </a:lnTo>
                  <a:lnTo>
                    <a:pt x="39441" y="13161"/>
                  </a:lnTo>
                  <a:lnTo>
                    <a:pt x="39441" y="13078"/>
                  </a:lnTo>
                  <a:lnTo>
                    <a:pt x="39399" y="13057"/>
                  </a:lnTo>
                  <a:lnTo>
                    <a:pt x="39357" y="13078"/>
                  </a:lnTo>
                  <a:lnTo>
                    <a:pt x="39316" y="13036"/>
                  </a:lnTo>
                  <a:lnTo>
                    <a:pt x="39232" y="12994"/>
                  </a:lnTo>
                  <a:lnTo>
                    <a:pt x="39148" y="12994"/>
                  </a:lnTo>
                  <a:lnTo>
                    <a:pt x="39232" y="12910"/>
                  </a:lnTo>
                  <a:lnTo>
                    <a:pt x="39295" y="12868"/>
                  </a:lnTo>
                  <a:lnTo>
                    <a:pt x="39441" y="12973"/>
                  </a:lnTo>
                  <a:lnTo>
                    <a:pt x="39504" y="12973"/>
                  </a:lnTo>
                  <a:lnTo>
                    <a:pt x="39462" y="12931"/>
                  </a:lnTo>
                  <a:lnTo>
                    <a:pt x="39169" y="12764"/>
                  </a:lnTo>
                  <a:lnTo>
                    <a:pt x="39044" y="12743"/>
                  </a:lnTo>
                  <a:lnTo>
                    <a:pt x="39023" y="12722"/>
                  </a:lnTo>
                  <a:lnTo>
                    <a:pt x="39106" y="12722"/>
                  </a:lnTo>
                  <a:lnTo>
                    <a:pt x="39316" y="12806"/>
                  </a:lnTo>
                  <a:lnTo>
                    <a:pt x="39441" y="12806"/>
                  </a:lnTo>
                  <a:lnTo>
                    <a:pt x="39650" y="12848"/>
                  </a:lnTo>
                  <a:lnTo>
                    <a:pt x="39692" y="12848"/>
                  </a:lnTo>
                  <a:lnTo>
                    <a:pt x="39671" y="12806"/>
                  </a:lnTo>
                  <a:lnTo>
                    <a:pt x="39671" y="12722"/>
                  </a:lnTo>
                  <a:lnTo>
                    <a:pt x="39629" y="12659"/>
                  </a:lnTo>
                  <a:lnTo>
                    <a:pt x="39546" y="12638"/>
                  </a:lnTo>
                  <a:lnTo>
                    <a:pt x="39462" y="12596"/>
                  </a:lnTo>
                  <a:lnTo>
                    <a:pt x="39483" y="12555"/>
                  </a:lnTo>
                  <a:lnTo>
                    <a:pt x="39546" y="12555"/>
                  </a:lnTo>
                  <a:lnTo>
                    <a:pt x="39567" y="12617"/>
                  </a:lnTo>
                  <a:lnTo>
                    <a:pt x="39629" y="12638"/>
                  </a:lnTo>
                  <a:lnTo>
                    <a:pt x="39671" y="12617"/>
                  </a:lnTo>
                  <a:lnTo>
                    <a:pt x="39776" y="12617"/>
                  </a:lnTo>
                  <a:lnTo>
                    <a:pt x="39797" y="12596"/>
                  </a:lnTo>
                  <a:lnTo>
                    <a:pt x="39797" y="12534"/>
                  </a:lnTo>
                  <a:lnTo>
                    <a:pt x="39734" y="12513"/>
                  </a:lnTo>
                  <a:lnTo>
                    <a:pt x="39734" y="12450"/>
                  </a:lnTo>
                  <a:lnTo>
                    <a:pt x="39671" y="12387"/>
                  </a:lnTo>
                  <a:lnTo>
                    <a:pt x="39588" y="12408"/>
                  </a:lnTo>
                  <a:lnTo>
                    <a:pt x="39525" y="12450"/>
                  </a:lnTo>
                  <a:lnTo>
                    <a:pt x="39378" y="12450"/>
                  </a:lnTo>
                  <a:lnTo>
                    <a:pt x="39357" y="12513"/>
                  </a:lnTo>
                  <a:lnTo>
                    <a:pt x="39316" y="12513"/>
                  </a:lnTo>
                  <a:lnTo>
                    <a:pt x="39274" y="12429"/>
                  </a:lnTo>
                  <a:lnTo>
                    <a:pt x="39378" y="12387"/>
                  </a:lnTo>
                  <a:lnTo>
                    <a:pt x="39525" y="12387"/>
                  </a:lnTo>
                  <a:lnTo>
                    <a:pt x="39567" y="12345"/>
                  </a:lnTo>
                  <a:lnTo>
                    <a:pt x="39692" y="12345"/>
                  </a:lnTo>
                  <a:lnTo>
                    <a:pt x="39734" y="12304"/>
                  </a:lnTo>
                  <a:lnTo>
                    <a:pt x="39650" y="12283"/>
                  </a:lnTo>
                  <a:lnTo>
                    <a:pt x="39546" y="12241"/>
                  </a:lnTo>
                  <a:lnTo>
                    <a:pt x="39525" y="12199"/>
                  </a:lnTo>
                  <a:lnTo>
                    <a:pt x="39588" y="12241"/>
                  </a:lnTo>
                  <a:lnTo>
                    <a:pt x="39776" y="12241"/>
                  </a:lnTo>
                  <a:lnTo>
                    <a:pt x="39839" y="12283"/>
                  </a:lnTo>
                  <a:lnTo>
                    <a:pt x="39964" y="12429"/>
                  </a:lnTo>
                  <a:lnTo>
                    <a:pt x="40048" y="12450"/>
                  </a:lnTo>
                  <a:lnTo>
                    <a:pt x="40090" y="12429"/>
                  </a:lnTo>
                  <a:lnTo>
                    <a:pt x="40111" y="12492"/>
                  </a:lnTo>
                  <a:lnTo>
                    <a:pt x="40173" y="12513"/>
                  </a:lnTo>
                  <a:lnTo>
                    <a:pt x="40215" y="12450"/>
                  </a:lnTo>
                  <a:lnTo>
                    <a:pt x="40278" y="12450"/>
                  </a:lnTo>
                  <a:lnTo>
                    <a:pt x="40320" y="12555"/>
                  </a:lnTo>
                  <a:lnTo>
                    <a:pt x="40404" y="12555"/>
                  </a:lnTo>
                  <a:lnTo>
                    <a:pt x="40466" y="12534"/>
                  </a:lnTo>
                  <a:lnTo>
                    <a:pt x="40466" y="12408"/>
                  </a:lnTo>
                  <a:lnTo>
                    <a:pt x="40404" y="12324"/>
                  </a:lnTo>
                  <a:lnTo>
                    <a:pt x="40383" y="12241"/>
                  </a:lnTo>
                  <a:lnTo>
                    <a:pt x="40278" y="12199"/>
                  </a:lnTo>
                  <a:lnTo>
                    <a:pt x="40194" y="12136"/>
                  </a:lnTo>
                  <a:lnTo>
                    <a:pt x="40152" y="12115"/>
                  </a:lnTo>
                  <a:lnTo>
                    <a:pt x="40090" y="12136"/>
                  </a:lnTo>
                  <a:lnTo>
                    <a:pt x="40048" y="12178"/>
                  </a:lnTo>
                  <a:lnTo>
                    <a:pt x="39964" y="12115"/>
                  </a:lnTo>
                  <a:lnTo>
                    <a:pt x="39797" y="11990"/>
                  </a:lnTo>
                  <a:lnTo>
                    <a:pt x="39692" y="11969"/>
                  </a:lnTo>
                  <a:lnTo>
                    <a:pt x="39483" y="11990"/>
                  </a:lnTo>
                  <a:lnTo>
                    <a:pt x="39420" y="11969"/>
                  </a:lnTo>
                  <a:lnTo>
                    <a:pt x="39588" y="11927"/>
                  </a:lnTo>
                  <a:lnTo>
                    <a:pt x="39671" y="11864"/>
                  </a:lnTo>
                  <a:lnTo>
                    <a:pt x="39755" y="11864"/>
                  </a:lnTo>
                  <a:lnTo>
                    <a:pt x="39776" y="11885"/>
                  </a:lnTo>
                  <a:lnTo>
                    <a:pt x="39860" y="11885"/>
                  </a:lnTo>
                  <a:lnTo>
                    <a:pt x="39943" y="11822"/>
                  </a:lnTo>
                  <a:lnTo>
                    <a:pt x="40006" y="11780"/>
                  </a:lnTo>
                  <a:lnTo>
                    <a:pt x="40173" y="11780"/>
                  </a:lnTo>
                  <a:lnTo>
                    <a:pt x="40257" y="11822"/>
                  </a:lnTo>
                  <a:lnTo>
                    <a:pt x="40383" y="11822"/>
                  </a:lnTo>
                  <a:lnTo>
                    <a:pt x="40424" y="11760"/>
                  </a:lnTo>
                  <a:lnTo>
                    <a:pt x="40466" y="11676"/>
                  </a:lnTo>
                  <a:lnTo>
                    <a:pt x="40404" y="11592"/>
                  </a:lnTo>
                  <a:lnTo>
                    <a:pt x="40383" y="11467"/>
                  </a:lnTo>
                  <a:lnTo>
                    <a:pt x="40278" y="11236"/>
                  </a:lnTo>
                  <a:lnTo>
                    <a:pt x="40257" y="11090"/>
                  </a:lnTo>
                  <a:lnTo>
                    <a:pt x="40194" y="11132"/>
                  </a:lnTo>
                  <a:lnTo>
                    <a:pt x="40173" y="11090"/>
                  </a:lnTo>
                  <a:lnTo>
                    <a:pt x="40090" y="11132"/>
                  </a:lnTo>
                  <a:lnTo>
                    <a:pt x="40090" y="11174"/>
                  </a:lnTo>
                  <a:lnTo>
                    <a:pt x="40048" y="11278"/>
                  </a:lnTo>
                  <a:lnTo>
                    <a:pt x="40069" y="11299"/>
                  </a:lnTo>
                  <a:lnTo>
                    <a:pt x="40069" y="11383"/>
                  </a:lnTo>
                  <a:lnTo>
                    <a:pt x="40006" y="11404"/>
                  </a:lnTo>
                  <a:lnTo>
                    <a:pt x="39901" y="11467"/>
                  </a:lnTo>
                  <a:lnTo>
                    <a:pt x="39839" y="11550"/>
                  </a:lnTo>
                  <a:lnTo>
                    <a:pt x="39734" y="11508"/>
                  </a:lnTo>
                  <a:lnTo>
                    <a:pt x="39650" y="11488"/>
                  </a:lnTo>
                  <a:lnTo>
                    <a:pt x="39546" y="11508"/>
                  </a:lnTo>
                  <a:lnTo>
                    <a:pt x="39462" y="11613"/>
                  </a:lnTo>
                  <a:lnTo>
                    <a:pt x="39357" y="11718"/>
                  </a:lnTo>
                  <a:lnTo>
                    <a:pt x="39316" y="11697"/>
                  </a:lnTo>
                  <a:lnTo>
                    <a:pt x="39232" y="11676"/>
                  </a:lnTo>
                  <a:lnTo>
                    <a:pt x="39127" y="11697"/>
                  </a:lnTo>
                  <a:lnTo>
                    <a:pt x="39085" y="11697"/>
                  </a:lnTo>
                  <a:lnTo>
                    <a:pt x="39190" y="11592"/>
                  </a:lnTo>
                  <a:lnTo>
                    <a:pt x="39232" y="11571"/>
                  </a:lnTo>
                  <a:lnTo>
                    <a:pt x="39316" y="11613"/>
                  </a:lnTo>
                  <a:lnTo>
                    <a:pt x="39420" y="11571"/>
                  </a:lnTo>
                  <a:lnTo>
                    <a:pt x="39462" y="11467"/>
                  </a:lnTo>
                  <a:lnTo>
                    <a:pt x="39546" y="11404"/>
                  </a:lnTo>
                  <a:lnTo>
                    <a:pt x="39588" y="11404"/>
                  </a:lnTo>
                  <a:lnTo>
                    <a:pt x="39692" y="11362"/>
                  </a:lnTo>
                  <a:lnTo>
                    <a:pt x="39776" y="11299"/>
                  </a:lnTo>
                  <a:lnTo>
                    <a:pt x="39776" y="11174"/>
                  </a:lnTo>
                  <a:lnTo>
                    <a:pt x="39776" y="11132"/>
                  </a:lnTo>
                  <a:lnTo>
                    <a:pt x="39692" y="11132"/>
                  </a:lnTo>
                  <a:lnTo>
                    <a:pt x="39629" y="11153"/>
                  </a:lnTo>
                  <a:lnTo>
                    <a:pt x="39546" y="11132"/>
                  </a:lnTo>
                  <a:lnTo>
                    <a:pt x="39420" y="11132"/>
                  </a:lnTo>
                  <a:lnTo>
                    <a:pt x="39253" y="11278"/>
                  </a:lnTo>
                  <a:lnTo>
                    <a:pt x="39148" y="11383"/>
                  </a:lnTo>
                  <a:lnTo>
                    <a:pt x="38960" y="11404"/>
                  </a:lnTo>
                  <a:lnTo>
                    <a:pt x="39023" y="11362"/>
                  </a:lnTo>
                  <a:lnTo>
                    <a:pt x="39148" y="11341"/>
                  </a:lnTo>
                  <a:lnTo>
                    <a:pt x="39169" y="11257"/>
                  </a:lnTo>
                  <a:lnTo>
                    <a:pt x="39127" y="11236"/>
                  </a:lnTo>
                  <a:lnTo>
                    <a:pt x="39023" y="11236"/>
                  </a:lnTo>
                  <a:lnTo>
                    <a:pt x="39190" y="11153"/>
                  </a:lnTo>
                  <a:lnTo>
                    <a:pt x="39295" y="11153"/>
                  </a:lnTo>
                  <a:lnTo>
                    <a:pt x="39441" y="11048"/>
                  </a:lnTo>
                  <a:lnTo>
                    <a:pt x="39567" y="11048"/>
                  </a:lnTo>
                  <a:lnTo>
                    <a:pt x="39650" y="11027"/>
                  </a:lnTo>
                  <a:lnTo>
                    <a:pt x="39839" y="11027"/>
                  </a:lnTo>
                  <a:lnTo>
                    <a:pt x="39922" y="10944"/>
                  </a:lnTo>
                  <a:lnTo>
                    <a:pt x="39964" y="10881"/>
                  </a:lnTo>
                  <a:lnTo>
                    <a:pt x="39985" y="10839"/>
                  </a:lnTo>
                  <a:lnTo>
                    <a:pt x="40069" y="10818"/>
                  </a:lnTo>
                  <a:lnTo>
                    <a:pt x="40069" y="10923"/>
                  </a:lnTo>
                  <a:lnTo>
                    <a:pt x="40132" y="10944"/>
                  </a:lnTo>
                  <a:lnTo>
                    <a:pt x="40236" y="10839"/>
                  </a:lnTo>
                  <a:lnTo>
                    <a:pt x="40257" y="10734"/>
                  </a:lnTo>
                  <a:lnTo>
                    <a:pt x="40236" y="10672"/>
                  </a:lnTo>
                  <a:lnTo>
                    <a:pt x="40152" y="10630"/>
                  </a:lnTo>
                  <a:lnTo>
                    <a:pt x="40090" y="10525"/>
                  </a:lnTo>
                  <a:lnTo>
                    <a:pt x="39964" y="10400"/>
                  </a:lnTo>
                  <a:lnTo>
                    <a:pt x="39922" y="10295"/>
                  </a:lnTo>
                  <a:lnTo>
                    <a:pt x="39839" y="10295"/>
                  </a:lnTo>
                  <a:lnTo>
                    <a:pt x="39755" y="10337"/>
                  </a:lnTo>
                  <a:lnTo>
                    <a:pt x="39713" y="10400"/>
                  </a:lnTo>
                  <a:lnTo>
                    <a:pt x="39629" y="10420"/>
                  </a:lnTo>
                  <a:lnTo>
                    <a:pt x="39525" y="10504"/>
                  </a:lnTo>
                  <a:lnTo>
                    <a:pt x="39420" y="10504"/>
                  </a:lnTo>
                  <a:lnTo>
                    <a:pt x="39336" y="10567"/>
                  </a:lnTo>
                  <a:lnTo>
                    <a:pt x="39316" y="10546"/>
                  </a:lnTo>
                  <a:lnTo>
                    <a:pt x="39336" y="10441"/>
                  </a:lnTo>
                  <a:lnTo>
                    <a:pt x="39420" y="10400"/>
                  </a:lnTo>
                  <a:lnTo>
                    <a:pt x="39525" y="10400"/>
                  </a:lnTo>
                  <a:lnTo>
                    <a:pt x="39650" y="10253"/>
                  </a:lnTo>
                  <a:lnTo>
                    <a:pt x="39713" y="10190"/>
                  </a:lnTo>
                  <a:lnTo>
                    <a:pt x="39713" y="10127"/>
                  </a:lnTo>
                  <a:lnTo>
                    <a:pt x="39629" y="10148"/>
                  </a:lnTo>
                  <a:lnTo>
                    <a:pt x="39462" y="10211"/>
                  </a:lnTo>
                  <a:lnTo>
                    <a:pt x="39316" y="10316"/>
                  </a:lnTo>
                  <a:lnTo>
                    <a:pt x="39253" y="10316"/>
                  </a:lnTo>
                  <a:lnTo>
                    <a:pt x="39211" y="10358"/>
                  </a:lnTo>
                  <a:lnTo>
                    <a:pt x="39169" y="10441"/>
                  </a:lnTo>
                  <a:lnTo>
                    <a:pt x="39106" y="10630"/>
                  </a:lnTo>
                  <a:lnTo>
                    <a:pt x="38918" y="10839"/>
                  </a:lnTo>
                  <a:lnTo>
                    <a:pt x="38730" y="10944"/>
                  </a:lnTo>
                  <a:lnTo>
                    <a:pt x="38730" y="10923"/>
                  </a:lnTo>
                  <a:lnTo>
                    <a:pt x="38813" y="10839"/>
                  </a:lnTo>
                  <a:lnTo>
                    <a:pt x="38939" y="10713"/>
                  </a:lnTo>
                  <a:lnTo>
                    <a:pt x="39023" y="10567"/>
                  </a:lnTo>
                  <a:lnTo>
                    <a:pt x="39064" y="10525"/>
                  </a:lnTo>
                  <a:lnTo>
                    <a:pt x="39064" y="10462"/>
                  </a:lnTo>
                  <a:lnTo>
                    <a:pt x="39023" y="10462"/>
                  </a:lnTo>
                  <a:lnTo>
                    <a:pt x="39002" y="10441"/>
                  </a:lnTo>
                  <a:lnTo>
                    <a:pt x="38939" y="10462"/>
                  </a:lnTo>
                  <a:lnTo>
                    <a:pt x="38855" y="10609"/>
                  </a:lnTo>
                  <a:lnTo>
                    <a:pt x="38730" y="10734"/>
                  </a:lnTo>
                  <a:lnTo>
                    <a:pt x="38688" y="10734"/>
                  </a:lnTo>
                  <a:lnTo>
                    <a:pt x="38709" y="10651"/>
                  </a:lnTo>
                  <a:lnTo>
                    <a:pt x="38730" y="10567"/>
                  </a:lnTo>
                  <a:lnTo>
                    <a:pt x="38834" y="10462"/>
                  </a:lnTo>
                  <a:lnTo>
                    <a:pt x="38876" y="10400"/>
                  </a:lnTo>
                  <a:lnTo>
                    <a:pt x="38918" y="10316"/>
                  </a:lnTo>
                  <a:lnTo>
                    <a:pt x="39002" y="10316"/>
                  </a:lnTo>
                  <a:lnTo>
                    <a:pt x="39044" y="10337"/>
                  </a:lnTo>
                  <a:lnTo>
                    <a:pt x="39148" y="10337"/>
                  </a:lnTo>
                  <a:lnTo>
                    <a:pt x="39190" y="10295"/>
                  </a:lnTo>
                  <a:lnTo>
                    <a:pt x="39253" y="10211"/>
                  </a:lnTo>
                  <a:lnTo>
                    <a:pt x="39357" y="10148"/>
                  </a:lnTo>
                  <a:lnTo>
                    <a:pt x="39462" y="10023"/>
                  </a:lnTo>
                  <a:lnTo>
                    <a:pt x="39525" y="9918"/>
                  </a:lnTo>
                  <a:lnTo>
                    <a:pt x="39483" y="9814"/>
                  </a:lnTo>
                  <a:lnTo>
                    <a:pt x="39525" y="9730"/>
                  </a:lnTo>
                  <a:lnTo>
                    <a:pt x="39483" y="9709"/>
                  </a:lnTo>
                  <a:lnTo>
                    <a:pt x="39336" y="9793"/>
                  </a:lnTo>
                  <a:lnTo>
                    <a:pt x="39274" y="9876"/>
                  </a:lnTo>
                  <a:lnTo>
                    <a:pt x="39274" y="9981"/>
                  </a:lnTo>
                  <a:lnTo>
                    <a:pt x="39253" y="10107"/>
                  </a:lnTo>
                  <a:lnTo>
                    <a:pt x="39211" y="10127"/>
                  </a:lnTo>
                  <a:lnTo>
                    <a:pt x="39232" y="10086"/>
                  </a:lnTo>
                  <a:lnTo>
                    <a:pt x="39232" y="10023"/>
                  </a:lnTo>
                  <a:lnTo>
                    <a:pt x="39148" y="9981"/>
                  </a:lnTo>
                  <a:lnTo>
                    <a:pt x="39044" y="9981"/>
                  </a:lnTo>
                  <a:lnTo>
                    <a:pt x="38939" y="10044"/>
                  </a:lnTo>
                  <a:lnTo>
                    <a:pt x="38855" y="10023"/>
                  </a:lnTo>
                  <a:lnTo>
                    <a:pt x="38730" y="10044"/>
                  </a:lnTo>
                  <a:lnTo>
                    <a:pt x="38625" y="10107"/>
                  </a:lnTo>
                  <a:lnTo>
                    <a:pt x="38500" y="10107"/>
                  </a:lnTo>
                  <a:lnTo>
                    <a:pt x="38583" y="10044"/>
                  </a:lnTo>
                  <a:lnTo>
                    <a:pt x="38688" y="10002"/>
                  </a:lnTo>
                  <a:lnTo>
                    <a:pt x="38772" y="9897"/>
                  </a:lnTo>
                  <a:lnTo>
                    <a:pt x="38730" y="9814"/>
                  </a:lnTo>
                  <a:lnTo>
                    <a:pt x="38688" y="9814"/>
                  </a:lnTo>
                  <a:lnTo>
                    <a:pt x="38541" y="9835"/>
                  </a:lnTo>
                  <a:lnTo>
                    <a:pt x="38604" y="9772"/>
                  </a:lnTo>
                  <a:lnTo>
                    <a:pt x="38688" y="9772"/>
                  </a:lnTo>
                  <a:lnTo>
                    <a:pt x="38772" y="9709"/>
                  </a:lnTo>
                  <a:lnTo>
                    <a:pt x="38813" y="9604"/>
                  </a:lnTo>
                  <a:lnTo>
                    <a:pt x="38897" y="9583"/>
                  </a:lnTo>
                  <a:lnTo>
                    <a:pt x="38939" y="9521"/>
                  </a:lnTo>
                  <a:lnTo>
                    <a:pt x="39002" y="9521"/>
                  </a:lnTo>
                  <a:lnTo>
                    <a:pt x="39106" y="9604"/>
                  </a:lnTo>
                  <a:lnTo>
                    <a:pt x="39169" y="9667"/>
                  </a:lnTo>
                  <a:lnTo>
                    <a:pt x="39253" y="9667"/>
                  </a:lnTo>
                  <a:lnTo>
                    <a:pt x="39357" y="9521"/>
                  </a:lnTo>
                  <a:lnTo>
                    <a:pt x="39441" y="9458"/>
                  </a:lnTo>
                  <a:lnTo>
                    <a:pt x="39441" y="9395"/>
                  </a:lnTo>
                  <a:lnTo>
                    <a:pt x="39336" y="9270"/>
                  </a:lnTo>
                  <a:lnTo>
                    <a:pt x="39316" y="9165"/>
                  </a:lnTo>
                  <a:lnTo>
                    <a:pt x="39274" y="9060"/>
                  </a:lnTo>
                  <a:lnTo>
                    <a:pt x="39169" y="8956"/>
                  </a:lnTo>
                  <a:lnTo>
                    <a:pt x="39106" y="8893"/>
                  </a:lnTo>
                  <a:lnTo>
                    <a:pt x="39023" y="8726"/>
                  </a:lnTo>
                  <a:lnTo>
                    <a:pt x="38960" y="8747"/>
                  </a:lnTo>
                  <a:lnTo>
                    <a:pt x="38960" y="8830"/>
                  </a:lnTo>
                  <a:lnTo>
                    <a:pt x="38918" y="8893"/>
                  </a:lnTo>
                  <a:lnTo>
                    <a:pt x="38855" y="8935"/>
                  </a:lnTo>
                  <a:lnTo>
                    <a:pt x="38834" y="8977"/>
                  </a:lnTo>
                  <a:lnTo>
                    <a:pt x="38834" y="9060"/>
                  </a:lnTo>
                  <a:lnTo>
                    <a:pt x="38751" y="9102"/>
                  </a:lnTo>
                  <a:lnTo>
                    <a:pt x="38709" y="9186"/>
                  </a:lnTo>
                  <a:lnTo>
                    <a:pt x="38709" y="9291"/>
                  </a:lnTo>
                  <a:lnTo>
                    <a:pt x="38583" y="9353"/>
                  </a:lnTo>
                  <a:lnTo>
                    <a:pt x="38500" y="9458"/>
                  </a:lnTo>
                  <a:lnTo>
                    <a:pt x="38479" y="9542"/>
                  </a:lnTo>
                  <a:lnTo>
                    <a:pt x="38416" y="9604"/>
                  </a:lnTo>
                  <a:lnTo>
                    <a:pt x="38374" y="9583"/>
                  </a:lnTo>
                  <a:lnTo>
                    <a:pt x="38395" y="9458"/>
                  </a:lnTo>
                  <a:lnTo>
                    <a:pt x="38500" y="9291"/>
                  </a:lnTo>
                  <a:lnTo>
                    <a:pt x="38583" y="9270"/>
                  </a:lnTo>
                  <a:lnTo>
                    <a:pt x="38583" y="9228"/>
                  </a:lnTo>
                  <a:lnTo>
                    <a:pt x="38541" y="9186"/>
                  </a:lnTo>
                  <a:lnTo>
                    <a:pt x="38500" y="9123"/>
                  </a:lnTo>
                  <a:lnTo>
                    <a:pt x="38186" y="9332"/>
                  </a:lnTo>
                  <a:lnTo>
                    <a:pt x="38060" y="9500"/>
                  </a:lnTo>
                  <a:lnTo>
                    <a:pt x="37997" y="9583"/>
                  </a:lnTo>
                  <a:lnTo>
                    <a:pt x="37893" y="9604"/>
                  </a:lnTo>
                  <a:lnTo>
                    <a:pt x="37893" y="9583"/>
                  </a:lnTo>
                  <a:lnTo>
                    <a:pt x="37956" y="9542"/>
                  </a:lnTo>
                  <a:lnTo>
                    <a:pt x="38039" y="9374"/>
                  </a:lnTo>
                  <a:lnTo>
                    <a:pt x="38060" y="9291"/>
                  </a:lnTo>
                  <a:lnTo>
                    <a:pt x="38186" y="9165"/>
                  </a:lnTo>
                  <a:lnTo>
                    <a:pt x="38248" y="9081"/>
                  </a:lnTo>
                  <a:lnTo>
                    <a:pt x="38207" y="9019"/>
                  </a:lnTo>
                  <a:lnTo>
                    <a:pt x="38207" y="8935"/>
                  </a:lnTo>
                  <a:lnTo>
                    <a:pt x="38081" y="9019"/>
                  </a:lnTo>
                  <a:lnTo>
                    <a:pt x="37935" y="9144"/>
                  </a:lnTo>
                  <a:lnTo>
                    <a:pt x="37893" y="9249"/>
                  </a:lnTo>
                  <a:lnTo>
                    <a:pt x="37809" y="9353"/>
                  </a:lnTo>
                  <a:lnTo>
                    <a:pt x="37788" y="9332"/>
                  </a:lnTo>
                  <a:lnTo>
                    <a:pt x="37809" y="9228"/>
                  </a:lnTo>
                  <a:lnTo>
                    <a:pt x="37872" y="9123"/>
                  </a:lnTo>
                  <a:lnTo>
                    <a:pt x="37809" y="9081"/>
                  </a:lnTo>
                  <a:lnTo>
                    <a:pt x="37809" y="9039"/>
                  </a:lnTo>
                  <a:lnTo>
                    <a:pt x="37893" y="9019"/>
                  </a:lnTo>
                  <a:lnTo>
                    <a:pt x="38081" y="8872"/>
                  </a:lnTo>
                  <a:lnTo>
                    <a:pt x="38269" y="8726"/>
                  </a:lnTo>
                  <a:lnTo>
                    <a:pt x="38269" y="8642"/>
                  </a:lnTo>
                  <a:lnTo>
                    <a:pt x="38186" y="8642"/>
                  </a:lnTo>
                  <a:lnTo>
                    <a:pt x="38060" y="8726"/>
                  </a:lnTo>
                  <a:lnTo>
                    <a:pt x="38018" y="8809"/>
                  </a:lnTo>
                  <a:lnTo>
                    <a:pt x="37914" y="8851"/>
                  </a:lnTo>
                  <a:lnTo>
                    <a:pt x="37914" y="8809"/>
                  </a:lnTo>
                  <a:lnTo>
                    <a:pt x="37893" y="8747"/>
                  </a:lnTo>
                  <a:lnTo>
                    <a:pt x="37704" y="8872"/>
                  </a:lnTo>
                  <a:lnTo>
                    <a:pt x="37642" y="8977"/>
                  </a:lnTo>
                  <a:lnTo>
                    <a:pt x="37558" y="9165"/>
                  </a:lnTo>
                  <a:lnTo>
                    <a:pt x="37432" y="9249"/>
                  </a:lnTo>
                  <a:lnTo>
                    <a:pt x="37349" y="9249"/>
                  </a:lnTo>
                  <a:lnTo>
                    <a:pt x="37432" y="9165"/>
                  </a:lnTo>
                  <a:lnTo>
                    <a:pt x="37558" y="9060"/>
                  </a:lnTo>
                  <a:lnTo>
                    <a:pt x="37600" y="8956"/>
                  </a:lnTo>
                  <a:lnTo>
                    <a:pt x="37579" y="8935"/>
                  </a:lnTo>
                  <a:lnTo>
                    <a:pt x="37495" y="8935"/>
                  </a:lnTo>
                  <a:lnTo>
                    <a:pt x="37600" y="8851"/>
                  </a:lnTo>
                  <a:lnTo>
                    <a:pt x="37746" y="8830"/>
                  </a:lnTo>
                  <a:lnTo>
                    <a:pt x="37788" y="8767"/>
                  </a:lnTo>
                  <a:lnTo>
                    <a:pt x="37767" y="8726"/>
                  </a:lnTo>
                  <a:lnTo>
                    <a:pt x="37683" y="8747"/>
                  </a:lnTo>
                  <a:lnTo>
                    <a:pt x="37558" y="8767"/>
                  </a:lnTo>
                  <a:lnTo>
                    <a:pt x="37474" y="8851"/>
                  </a:lnTo>
                  <a:lnTo>
                    <a:pt x="37391" y="8830"/>
                  </a:lnTo>
                  <a:lnTo>
                    <a:pt x="37600" y="8726"/>
                  </a:lnTo>
                  <a:lnTo>
                    <a:pt x="37579" y="8663"/>
                  </a:lnTo>
                  <a:lnTo>
                    <a:pt x="37474" y="8663"/>
                  </a:lnTo>
                  <a:lnTo>
                    <a:pt x="37537" y="8600"/>
                  </a:lnTo>
                  <a:lnTo>
                    <a:pt x="37642" y="8600"/>
                  </a:lnTo>
                  <a:lnTo>
                    <a:pt x="37683" y="8642"/>
                  </a:lnTo>
                  <a:lnTo>
                    <a:pt x="37809" y="8642"/>
                  </a:lnTo>
                  <a:lnTo>
                    <a:pt x="37872" y="8537"/>
                  </a:lnTo>
                  <a:lnTo>
                    <a:pt x="37997" y="8495"/>
                  </a:lnTo>
                  <a:lnTo>
                    <a:pt x="37997" y="8412"/>
                  </a:lnTo>
                  <a:lnTo>
                    <a:pt x="38060" y="8328"/>
                  </a:lnTo>
                  <a:lnTo>
                    <a:pt x="38060" y="8286"/>
                  </a:lnTo>
                  <a:lnTo>
                    <a:pt x="37976" y="8286"/>
                  </a:lnTo>
                  <a:lnTo>
                    <a:pt x="37914" y="8223"/>
                  </a:lnTo>
                  <a:lnTo>
                    <a:pt x="37809" y="8203"/>
                  </a:lnTo>
                  <a:lnTo>
                    <a:pt x="37683" y="8307"/>
                  </a:lnTo>
                  <a:lnTo>
                    <a:pt x="37537" y="8349"/>
                  </a:lnTo>
                  <a:lnTo>
                    <a:pt x="37453" y="8495"/>
                  </a:lnTo>
                  <a:lnTo>
                    <a:pt x="37244" y="8705"/>
                  </a:lnTo>
                  <a:lnTo>
                    <a:pt x="37181" y="8705"/>
                  </a:lnTo>
                  <a:lnTo>
                    <a:pt x="37223" y="8621"/>
                  </a:lnTo>
                  <a:lnTo>
                    <a:pt x="37265" y="8621"/>
                  </a:lnTo>
                  <a:lnTo>
                    <a:pt x="37370" y="8537"/>
                  </a:lnTo>
                  <a:lnTo>
                    <a:pt x="37495" y="8349"/>
                  </a:lnTo>
                  <a:lnTo>
                    <a:pt x="37642" y="8286"/>
                  </a:lnTo>
                  <a:lnTo>
                    <a:pt x="37704" y="8203"/>
                  </a:lnTo>
                  <a:lnTo>
                    <a:pt x="37683" y="8140"/>
                  </a:lnTo>
                  <a:lnTo>
                    <a:pt x="37495" y="8140"/>
                  </a:lnTo>
                  <a:lnTo>
                    <a:pt x="37328" y="8286"/>
                  </a:lnTo>
                  <a:lnTo>
                    <a:pt x="37495" y="8119"/>
                  </a:lnTo>
                  <a:lnTo>
                    <a:pt x="37663" y="8077"/>
                  </a:lnTo>
                  <a:lnTo>
                    <a:pt x="37767" y="8098"/>
                  </a:lnTo>
                  <a:lnTo>
                    <a:pt x="37851" y="8119"/>
                  </a:lnTo>
                  <a:lnTo>
                    <a:pt x="37956" y="8014"/>
                  </a:lnTo>
                  <a:lnTo>
                    <a:pt x="37956" y="7931"/>
                  </a:lnTo>
                  <a:lnTo>
                    <a:pt x="37914" y="7889"/>
                  </a:lnTo>
                  <a:lnTo>
                    <a:pt x="37914" y="7805"/>
                  </a:lnTo>
                  <a:lnTo>
                    <a:pt x="37914" y="7721"/>
                  </a:lnTo>
                  <a:lnTo>
                    <a:pt x="37788" y="7679"/>
                  </a:lnTo>
                  <a:lnTo>
                    <a:pt x="37746" y="7596"/>
                  </a:lnTo>
                  <a:lnTo>
                    <a:pt x="37642" y="7575"/>
                  </a:lnTo>
                  <a:lnTo>
                    <a:pt x="37600" y="7617"/>
                  </a:lnTo>
                  <a:lnTo>
                    <a:pt x="37558" y="7617"/>
                  </a:lnTo>
                  <a:lnTo>
                    <a:pt x="37558" y="7533"/>
                  </a:lnTo>
                  <a:lnTo>
                    <a:pt x="37474" y="7512"/>
                  </a:lnTo>
                  <a:lnTo>
                    <a:pt x="37391" y="7428"/>
                  </a:lnTo>
                  <a:lnTo>
                    <a:pt x="37391" y="7366"/>
                  </a:lnTo>
                  <a:lnTo>
                    <a:pt x="37244" y="7282"/>
                  </a:lnTo>
                  <a:lnTo>
                    <a:pt x="37181" y="7282"/>
                  </a:lnTo>
                  <a:lnTo>
                    <a:pt x="37139" y="7219"/>
                  </a:lnTo>
                  <a:lnTo>
                    <a:pt x="37014" y="7219"/>
                  </a:lnTo>
                  <a:lnTo>
                    <a:pt x="36826" y="7261"/>
                  </a:lnTo>
                  <a:lnTo>
                    <a:pt x="36721" y="7366"/>
                  </a:lnTo>
                  <a:lnTo>
                    <a:pt x="36595" y="7366"/>
                  </a:lnTo>
                  <a:lnTo>
                    <a:pt x="36491" y="7533"/>
                  </a:lnTo>
                  <a:lnTo>
                    <a:pt x="36512" y="7596"/>
                  </a:lnTo>
                  <a:lnTo>
                    <a:pt x="36595" y="7617"/>
                  </a:lnTo>
                  <a:lnTo>
                    <a:pt x="36805" y="7805"/>
                  </a:lnTo>
                  <a:lnTo>
                    <a:pt x="36826" y="7847"/>
                  </a:lnTo>
                  <a:lnTo>
                    <a:pt x="36909" y="7889"/>
                  </a:lnTo>
                  <a:lnTo>
                    <a:pt x="36951" y="7993"/>
                  </a:lnTo>
                  <a:lnTo>
                    <a:pt x="36909" y="7993"/>
                  </a:lnTo>
                  <a:lnTo>
                    <a:pt x="36826" y="7931"/>
                  </a:lnTo>
                  <a:lnTo>
                    <a:pt x="36700" y="7931"/>
                  </a:lnTo>
                  <a:lnTo>
                    <a:pt x="36700" y="7847"/>
                  </a:lnTo>
                  <a:lnTo>
                    <a:pt x="36512" y="7679"/>
                  </a:lnTo>
                  <a:lnTo>
                    <a:pt x="36428" y="7700"/>
                  </a:lnTo>
                  <a:lnTo>
                    <a:pt x="36386" y="7721"/>
                  </a:lnTo>
                  <a:lnTo>
                    <a:pt x="36386" y="7721"/>
                  </a:lnTo>
                  <a:lnTo>
                    <a:pt x="36407" y="7638"/>
                  </a:lnTo>
                  <a:lnTo>
                    <a:pt x="36428" y="7533"/>
                  </a:lnTo>
                  <a:lnTo>
                    <a:pt x="36303" y="7491"/>
                  </a:lnTo>
                  <a:lnTo>
                    <a:pt x="36240" y="7512"/>
                  </a:lnTo>
                  <a:lnTo>
                    <a:pt x="36240" y="7721"/>
                  </a:lnTo>
                  <a:lnTo>
                    <a:pt x="36303" y="7826"/>
                  </a:lnTo>
                  <a:lnTo>
                    <a:pt x="36323" y="7951"/>
                  </a:lnTo>
                  <a:lnTo>
                    <a:pt x="36303" y="8035"/>
                  </a:lnTo>
                  <a:lnTo>
                    <a:pt x="36303" y="7931"/>
                  </a:lnTo>
                  <a:lnTo>
                    <a:pt x="36219" y="7784"/>
                  </a:lnTo>
                  <a:lnTo>
                    <a:pt x="36135" y="7889"/>
                  </a:lnTo>
                  <a:lnTo>
                    <a:pt x="36093" y="7993"/>
                  </a:lnTo>
                  <a:lnTo>
                    <a:pt x="36135" y="8056"/>
                  </a:lnTo>
                  <a:lnTo>
                    <a:pt x="36072" y="8119"/>
                  </a:lnTo>
                  <a:lnTo>
                    <a:pt x="35968" y="8056"/>
                  </a:lnTo>
                  <a:lnTo>
                    <a:pt x="35863" y="8035"/>
                  </a:lnTo>
                  <a:lnTo>
                    <a:pt x="35905" y="7951"/>
                  </a:lnTo>
                  <a:lnTo>
                    <a:pt x="36010" y="7889"/>
                  </a:lnTo>
                  <a:lnTo>
                    <a:pt x="36135" y="7700"/>
                  </a:lnTo>
                  <a:lnTo>
                    <a:pt x="36177" y="7596"/>
                  </a:lnTo>
                  <a:lnTo>
                    <a:pt x="36093" y="7512"/>
                  </a:lnTo>
                  <a:lnTo>
                    <a:pt x="36072" y="7407"/>
                  </a:lnTo>
                  <a:lnTo>
                    <a:pt x="35926" y="7533"/>
                  </a:lnTo>
                  <a:lnTo>
                    <a:pt x="35884" y="7596"/>
                  </a:lnTo>
                  <a:lnTo>
                    <a:pt x="35863" y="7533"/>
                  </a:lnTo>
                  <a:lnTo>
                    <a:pt x="35884" y="7407"/>
                  </a:lnTo>
                  <a:lnTo>
                    <a:pt x="35779" y="7387"/>
                  </a:lnTo>
                  <a:lnTo>
                    <a:pt x="35717" y="7407"/>
                  </a:lnTo>
                  <a:lnTo>
                    <a:pt x="35696" y="7491"/>
                  </a:lnTo>
                  <a:lnTo>
                    <a:pt x="35717" y="7617"/>
                  </a:lnTo>
                  <a:lnTo>
                    <a:pt x="35717" y="7742"/>
                  </a:lnTo>
                  <a:lnTo>
                    <a:pt x="35675" y="7700"/>
                  </a:lnTo>
                  <a:lnTo>
                    <a:pt x="35675" y="7533"/>
                  </a:lnTo>
                  <a:lnTo>
                    <a:pt x="35654" y="7512"/>
                  </a:lnTo>
                  <a:lnTo>
                    <a:pt x="35591" y="7617"/>
                  </a:lnTo>
                  <a:lnTo>
                    <a:pt x="35487" y="7638"/>
                  </a:lnTo>
                  <a:lnTo>
                    <a:pt x="35487" y="7721"/>
                  </a:lnTo>
                  <a:lnTo>
                    <a:pt x="35403" y="7826"/>
                  </a:lnTo>
                  <a:lnTo>
                    <a:pt x="35340" y="7847"/>
                  </a:lnTo>
                  <a:lnTo>
                    <a:pt x="35277" y="7931"/>
                  </a:lnTo>
                  <a:lnTo>
                    <a:pt x="35173" y="7931"/>
                  </a:lnTo>
                  <a:lnTo>
                    <a:pt x="35256" y="7847"/>
                  </a:lnTo>
                  <a:lnTo>
                    <a:pt x="35256" y="7784"/>
                  </a:lnTo>
                  <a:lnTo>
                    <a:pt x="35194" y="7721"/>
                  </a:lnTo>
                  <a:lnTo>
                    <a:pt x="35152" y="7721"/>
                  </a:lnTo>
                  <a:lnTo>
                    <a:pt x="35152" y="7679"/>
                  </a:lnTo>
                  <a:lnTo>
                    <a:pt x="35235" y="7679"/>
                  </a:lnTo>
                  <a:lnTo>
                    <a:pt x="35277" y="7700"/>
                  </a:lnTo>
                  <a:lnTo>
                    <a:pt x="35298" y="7638"/>
                  </a:lnTo>
                  <a:lnTo>
                    <a:pt x="35298" y="7596"/>
                  </a:lnTo>
                  <a:lnTo>
                    <a:pt x="35298" y="7554"/>
                  </a:lnTo>
                  <a:lnTo>
                    <a:pt x="35403" y="7491"/>
                  </a:lnTo>
                  <a:lnTo>
                    <a:pt x="35570" y="7345"/>
                  </a:lnTo>
                  <a:lnTo>
                    <a:pt x="35591" y="7261"/>
                  </a:lnTo>
                  <a:lnTo>
                    <a:pt x="35675" y="7177"/>
                  </a:lnTo>
                  <a:lnTo>
                    <a:pt x="35570" y="7177"/>
                  </a:lnTo>
                  <a:lnTo>
                    <a:pt x="35403" y="7282"/>
                  </a:lnTo>
                  <a:lnTo>
                    <a:pt x="35277" y="7407"/>
                  </a:lnTo>
                  <a:lnTo>
                    <a:pt x="35194" y="7407"/>
                  </a:lnTo>
                  <a:lnTo>
                    <a:pt x="35277" y="7324"/>
                  </a:lnTo>
                  <a:lnTo>
                    <a:pt x="35361" y="7219"/>
                  </a:lnTo>
                  <a:lnTo>
                    <a:pt x="35445" y="7156"/>
                  </a:lnTo>
                  <a:lnTo>
                    <a:pt x="35549" y="7114"/>
                  </a:lnTo>
                  <a:lnTo>
                    <a:pt x="35612" y="7052"/>
                  </a:lnTo>
                  <a:lnTo>
                    <a:pt x="35696" y="7052"/>
                  </a:lnTo>
                  <a:lnTo>
                    <a:pt x="35779" y="6905"/>
                  </a:lnTo>
                  <a:lnTo>
                    <a:pt x="35779" y="6863"/>
                  </a:lnTo>
                  <a:lnTo>
                    <a:pt x="35696" y="6780"/>
                  </a:lnTo>
                  <a:lnTo>
                    <a:pt x="35696" y="6675"/>
                  </a:lnTo>
                  <a:lnTo>
                    <a:pt x="35717" y="6591"/>
                  </a:lnTo>
                  <a:lnTo>
                    <a:pt x="35884" y="6424"/>
                  </a:lnTo>
                  <a:lnTo>
                    <a:pt x="35905" y="6361"/>
                  </a:lnTo>
                  <a:lnTo>
                    <a:pt x="35863" y="6257"/>
                  </a:lnTo>
                  <a:lnTo>
                    <a:pt x="35842" y="6194"/>
                  </a:lnTo>
                  <a:lnTo>
                    <a:pt x="35800" y="6131"/>
                  </a:lnTo>
                  <a:lnTo>
                    <a:pt x="35884" y="6006"/>
                  </a:lnTo>
                  <a:lnTo>
                    <a:pt x="35968" y="5922"/>
                  </a:lnTo>
                  <a:lnTo>
                    <a:pt x="35989" y="5838"/>
                  </a:lnTo>
                  <a:lnTo>
                    <a:pt x="36010" y="5587"/>
                  </a:lnTo>
                  <a:lnTo>
                    <a:pt x="36051" y="5524"/>
                  </a:lnTo>
                  <a:lnTo>
                    <a:pt x="36010" y="5462"/>
                  </a:lnTo>
                  <a:lnTo>
                    <a:pt x="35842" y="5399"/>
                  </a:lnTo>
                  <a:lnTo>
                    <a:pt x="35654" y="5399"/>
                  </a:lnTo>
                  <a:lnTo>
                    <a:pt x="35487" y="5357"/>
                  </a:lnTo>
                  <a:lnTo>
                    <a:pt x="35361" y="5420"/>
                  </a:lnTo>
                  <a:lnTo>
                    <a:pt x="35235" y="5420"/>
                  </a:lnTo>
                  <a:lnTo>
                    <a:pt x="35068" y="5503"/>
                  </a:lnTo>
                  <a:lnTo>
                    <a:pt x="34796" y="5587"/>
                  </a:lnTo>
                  <a:lnTo>
                    <a:pt x="34754" y="5671"/>
                  </a:lnTo>
                  <a:lnTo>
                    <a:pt x="34859" y="5796"/>
                  </a:lnTo>
                  <a:lnTo>
                    <a:pt x="34859" y="5880"/>
                  </a:lnTo>
                  <a:lnTo>
                    <a:pt x="34817" y="5922"/>
                  </a:lnTo>
                  <a:lnTo>
                    <a:pt x="34754" y="5775"/>
                  </a:lnTo>
                  <a:lnTo>
                    <a:pt x="34712" y="5713"/>
                  </a:lnTo>
                  <a:lnTo>
                    <a:pt x="34650" y="5587"/>
                  </a:lnTo>
                  <a:lnTo>
                    <a:pt x="34524" y="5587"/>
                  </a:lnTo>
                  <a:lnTo>
                    <a:pt x="34440" y="5671"/>
                  </a:lnTo>
                  <a:lnTo>
                    <a:pt x="34440" y="5734"/>
                  </a:lnTo>
                  <a:lnTo>
                    <a:pt x="34398" y="5796"/>
                  </a:lnTo>
                  <a:lnTo>
                    <a:pt x="34378" y="5713"/>
                  </a:lnTo>
                  <a:lnTo>
                    <a:pt x="34398" y="5608"/>
                  </a:lnTo>
                  <a:lnTo>
                    <a:pt x="34336" y="5587"/>
                  </a:lnTo>
                  <a:lnTo>
                    <a:pt x="34189" y="5608"/>
                  </a:lnTo>
                  <a:lnTo>
                    <a:pt x="34126" y="5713"/>
                  </a:lnTo>
                  <a:lnTo>
                    <a:pt x="34126" y="5796"/>
                  </a:lnTo>
                  <a:lnTo>
                    <a:pt x="34273" y="5901"/>
                  </a:lnTo>
                  <a:lnTo>
                    <a:pt x="34378" y="6047"/>
                  </a:lnTo>
                  <a:lnTo>
                    <a:pt x="34503" y="6131"/>
                  </a:lnTo>
                  <a:lnTo>
                    <a:pt x="34440" y="6131"/>
                  </a:lnTo>
                  <a:lnTo>
                    <a:pt x="34294" y="6047"/>
                  </a:lnTo>
                  <a:lnTo>
                    <a:pt x="34106" y="5880"/>
                  </a:lnTo>
                  <a:lnTo>
                    <a:pt x="34064" y="5880"/>
                  </a:lnTo>
                  <a:lnTo>
                    <a:pt x="34022" y="5922"/>
                  </a:lnTo>
                  <a:lnTo>
                    <a:pt x="33854" y="5922"/>
                  </a:lnTo>
                  <a:lnTo>
                    <a:pt x="33813" y="5943"/>
                  </a:lnTo>
                  <a:lnTo>
                    <a:pt x="33875" y="6006"/>
                  </a:lnTo>
                  <a:lnTo>
                    <a:pt x="34001" y="6006"/>
                  </a:lnTo>
                  <a:lnTo>
                    <a:pt x="34022" y="6047"/>
                  </a:lnTo>
                  <a:lnTo>
                    <a:pt x="34064" y="6152"/>
                  </a:lnTo>
                  <a:lnTo>
                    <a:pt x="34210" y="6257"/>
                  </a:lnTo>
                  <a:lnTo>
                    <a:pt x="34231" y="6340"/>
                  </a:lnTo>
                  <a:lnTo>
                    <a:pt x="34315" y="6424"/>
                  </a:lnTo>
                  <a:lnTo>
                    <a:pt x="34210" y="6424"/>
                  </a:lnTo>
                  <a:lnTo>
                    <a:pt x="34126" y="6319"/>
                  </a:lnTo>
                  <a:lnTo>
                    <a:pt x="33980" y="6236"/>
                  </a:lnTo>
                  <a:lnTo>
                    <a:pt x="33980" y="6152"/>
                  </a:lnTo>
                  <a:lnTo>
                    <a:pt x="33875" y="6047"/>
                  </a:lnTo>
                  <a:lnTo>
                    <a:pt x="33750" y="6047"/>
                  </a:lnTo>
                  <a:lnTo>
                    <a:pt x="33666" y="6131"/>
                  </a:lnTo>
                  <a:lnTo>
                    <a:pt x="33666" y="6215"/>
                  </a:lnTo>
                  <a:lnTo>
                    <a:pt x="33582" y="6361"/>
                  </a:lnTo>
                  <a:lnTo>
                    <a:pt x="33541" y="6529"/>
                  </a:lnTo>
                  <a:lnTo>
                    <a:pt x="33603" y="6633"/>
                  </a:lnTo>
                  <a:lnTo>
                    <a:pt x="33478" y="6675"/>
                  </a:lnTo>
                  <a:lnTo>
                    <a:pt x="33478" y="6759"/>
                  </a:lnTo>
                  <a:lnTo>
                    <a:pt x="33541" y="6822"/>
                  </a:lnTo>
                  <a:lnTo>
                    <a:pt x="33562" y="6926"/>
                  </a:lnTo>
                  <a:lnTo>
                    <a:pt x="33645" y="6926"/>
                  </a:lnTo>
                  <a:lnTo>
                    <a:pt x="33813" y="6780"/>
                  </a:lnTo>
                  <a:lnTo>
                    <a:pt x="33896" y="6780"/>
                  </a:lnTo>
                  <a:lnTo>
                    <a:pt x="33917" y="6842"/>
                  </a:lnTo>
                  <a:lnTo>
                    <a:pt x="33813" y="6863"/>
                  </a:lnTo>
                  <a:lnTo>
                    <a:pt x="33771" y="6884"/>
                  </a:lnTo>
                  <a:lnTo>
                    <a:pt x="33771" y="6947"/>
                  </a:lnTo>
                  <a:lnTo>
                    <a:pt x="33687" y="6947"/>
                  </a:lnTo>
                  <a:lnTo>
                    <a:pt x="33603" y="7052"/>
                  </a:lnTo>
                  <a:lnTo>
                    <a:pt x="33603" y="7156"/>
                  </a:lnTo>
                  <a:lnTo>
                    <a:pt x="33541" y="7240"/>
                  </a:lnTo>
                  <a:lnTo>
                    <a:pt x="33478" y="7177"/>
                  </a:lnTo>
                  <a:lnTo>
                    <a:pt x="33499" y="7094"/>
                  </a:lnTo>
                  <a:lnTo>
                    <a:pt x="33436" y="6947"/>
                  </a:lnTo>
                  <a:lnTo>
                    <a:pt x="33352" y="6926"/>
                  </a:lnTo>
                  <a:lnTo>
                    <a:pt x="33290" y="7031"/>
                  </a:lnTo>
                  <a:lnTo>
                    <a:pt x="33331" y="7094"/>
                  </a:lnTo>
                  <a:lnTo>
                    <a:pt x="33269" y="7177"/>
                  </a:lnTo>
                  <a:lnTo>
                    <a:pt x="33164" y="7198"/>
                  </a:lnTo>
                  <a:lnTo>
                    <a:pt x="33122" y="7261"/>
                  </a:lnTo>
                  <a:lnTo>
                    <a:pt x="33080" y="7177"/>
                  </a:lnTo>
                  <a:lnTo>
                    <a:pt x="33038" y="7198"/>
                  </a:lnTo>
                  <a:lnTo>
                    <a:pt x="33059" y="7303"/>
                  </a:lnTo>
                  <a:lnTo>
                    <a:pt x="33122" y="7407"/>
                  </a:lnTo>
                  <a:lnTo>
                    <a:pt x="33122" y="7554"/>
                  </a:lnTo>
                  <a:lnTo>
                    <a:pt x="33143" y="7575"/>
                  </a:lnTo>
                  <a:lnTo>
                    <a:pt x="33143" y="7700"/>
                  </a:lnTo>
                  <a:lnTo>
                    <a:pt x="33227" y="7721"/>
                  </a:lnTo>
                  <a:lnTo>
                    <a:pt x="33290" y="7784"/>
                  </a:lnTo>
                  <a:lnTo>
                    <a:pt x="33269" y="7868"/>
                  </a:lnTo>
                  <a:lnTo>
                    <a:pt x="33290" y="7931"/>
                  </a:lnTo>
                  <a:lnTo>
                    <a:pt x="33290" y="8035"/>
                  </a:lnTo>
                  <a:lnTo>
                    <a:pt x="33185" y="8119"/>
                  </a:lnTo>
                  <a:lnTo>
                    <a:pt x="33143" y="8203"/>
                  </a:lnTo>
                  <a:lnTo>
                    <a:pt x="33122" y="8412"/>
                  </a:lnTo>
                  <a:lnTo>
                    <a:pt x="33059" y="8454"/>
                  </a:lnTo>
                  <a:lnTo>
                    <a:pt x="32934" y="8663"/>
                  </a:lnTo>
                  <a:lnTo>
                    <a:pt x="32934" y="8747"/>
                  </a:lnTo>
                  <a:lnTo>
                    <a:pt x="32808" y="8872"/>
                  </a:lnTo>
                  <a:lnTo>
                    <a:pt x="32829" y="8830"/>
                  </a:lnTo>
                  <a:lnTo>
                    <a:pt x="32829" y="8726"/>
                  </a:lnTo>
                  <a:lnTo>
                    <a:pt x="32871" y="8558"/>
                  </a:lnTo>
                  <a:lnTo>
                    <a:pt x="32955" y="8495"/>
                  </a:lnTo>
                  <a:lnTo>
                    <a:pt x="32934" y="8433"/>
                  </a:lnTo>
                  <a:lnTo>
                    <a:pt x="32913" y="8454"/>
                  </a:lnTo>
                  <a:lnTo>
                    <a:pt x="32829" y="8454"/>
                  </a:lnTo>
                  <a:lnTo>
                    <a:pt x="32746" y="8391"/>
                  </a:lnTo>
                  <a:lnTo>
                    <a:pt x="32704" y="8349"/>
                  </a:lnTo>
                  <a:lnTo>
                    <a:pt x="32746" y="8328"/>
                  </a:lnTo>
                  <a:lnTo>
                    <a:pt x="32829" y="8307"/>
                  </a:lnTo>
                  <a:lnTo>
                    <a:pt x="32913" y="8307"/>
                  </a:lnTo>
                  <a:lnTo>
                    <a:pt x="32913" y="8244"/>
                  </a:lnTo>
                  <a:lnTo>
                    <a:pt x="32955" y="8244"/>
                  </a:lnTo>
                  <a:lnTo>
                    <a:pt x="32976" y="8349"/>
                  </a:lnTo>
                  <a:lnTo>
                    <a:pt x="33038" y="8244"/>
                  </a:lnTo>
                  <a:lnTo>
                    <a:pt x="33038" y="8140"/>
                  </a:lnTo>
                  <a:lnTo>
                    <a:pt x="32934" y="8098"/>
                  </a:lnTo>
                  <a:lnTo>
                    <a:pt x="32913" y="8035"/>
                  </a:lnTo>
                  <a:lnTo>
                    <a:pt x="32808" y="7910"/>
                  </a:lnTo>
                  <a:lnTo>
                    <a:pt x="32808" y="7763"/>
                  </a:lnTo>
                  <a:lnTo>
                    <a:pt x="32746" y="7679"/>
                  </a:lnTo>
                  <a:lnTo>
                    <a:pt x="32725" y="7512"/>
                  </a:lnTo>
                  <a:lnTo>
                    <a:pt x="32704" y="7491"/>
                  </a:lnTo>
                  <a:lnTo>
                    <a:pt x="32704" y="7407"/>
                  </a:lnTo>
                  <a:lnTo>
                    <a:pt x="32746" y="7366"/>
                  </a:lnTo>
                  <a:lnTo>
                    <a:pt x="32829" y="7198"/>
                  </a:lnTo>
                  <a:lnTo>
                    <a:pt x="32829" y="7094"/>
                  </a:lnTo>
                  <a:lnTo>
                    <a:pt x="32934" y="6989"/>
                  </a:lnTo>
                  <a:lnTo>
                    <a:pt x="33018" y="6884"/>
                  </a:lnTo>
                  <a:lnTo>
                    <a:pt x="33122" y="6842"/>
                  </a:lnTo>
                  <a:lnTo>
                    <a:pt x="33122" y="6738"/>
                  </a:lnTo>
                  <a:lnTo>
                    <a:pt x="33059" y="6654"/>
                  </a:lnTo>
                  <a:lnTo>
                    <a:pt x="33018" y="6550"/>
                  </a:lnTo>
                  <a:lnTo>
                    <a:pt x="33038" y="6424"/>
                  </a:lnTo>
                  <a:lnTo>
                    <a:pt x="33143" y="6215"/>
                  </a:lnTo>
                  <a:lnTo>
                    <a:pt x="33227" y="6173"/>
                  </a:lnTo>
                  <a:lnTo>
                    <a:pt x="33394" y="6068"/>
                  </a:lnTo>
                  <a:lnTo>
                    <a:pt x="33603" y="5817"/>
                  </a:lnTo>
                  <a:lnTo>
                    <a:pt x="33813" y="5608"/>
                  </a:lnTo>
                  <a:lnTo>
                    <a:pt x="33959" y="5587"/>
                  </a:lnTo>
                  <a:lnTo>
                    <a:pt x="34064" y="5441"/>
                  </a:lnTo>
                  <a:lnTo>
                    <a:pt x="34106" y="5378"/>
                  </a:lnTo>
                  <a:lnTo>
                    <a:pt x="34210" y="5378"/>
                  </a:lnTo>
                  <a:lnTo>
                    <a:pt x="34398" y="5294"/>
                  </a:lnTo>
                  <a:lnTo>
                    <a:pt x="34545" y="5231"/>
                  </a:lnTo>
                  <a:lnTo>
                    <a:pt x="34587" y="5169"/>
                  </a:lnTo>
                  <a:lnTo>
                    <a:pt x="34545" y="5085"/>
                  </a:lnTo>
                  <a:lnTo>
                    <a:pt x="34315" y="4980"/>
                  </a:lnTo>
                  <a:lnTo>
                    <a:pt x="34189" y="4897"/>
                  </a:lnTo>
                  <a:lnTo>
                    <a:pt x="34001" y="4897"/>
                  </a:lnTo>
                  <a:lnTo>
                    <a:pt x="33959" y="4876"/>
                  </a:lnTo>
                  <a:lnTo>
                    <a:pt x="33875" y="4897"/>
                  </a:lnTo>
                  <a:lnTo>
                    <a:pt x="33708" y="4876"/>
                  </a:lnTo>
                  <a:lnTo>
                    <a:pt x="33645" y="4897"/>
                  </a:lnTo>
                  <a:lnTo>
                    <a:pt x="33436" y="4897"/>
                  </a:lnTo>
                  <a:lnTo>
                    <a:pt x="33122" y="5001"/>
                  </a:lnTo>
                  <a:lnTo>
                    <a:pt x="32934" y="5190"/>
                  </a:lnTo>
                  <a:lnTo>
                    <a:pt x="32725" y="5273"/>
                  </a:lnTo>
                  <a:lnTo>
                    <a:pt x="32704" y="5378"/>
                  </a:lnTo>
                  <a:lnTo>
                    <a:pt x="32725" y="5482"/>
                  </a:lnTo>
                  <a:lnTo>
                    <a:pt x="32641" y="5441"/>
                  </a:lnTo>
                  <a:lnTo>
                    <a:pt x="32557" y="5441"/>
                  </a:lnTo>
                  <a:lnTo>
                    <a:pt x="32494" y="5545"/>
                  </a:lnTo>
                  <a:lnTo>
                    <a:pt x="32348" y="5545"/>
                  </a:lnTo>
                  <a:lnTo>
                    <a:pt x="32243" y="5692"/>
                  </a:lnTo>
                  <a:lnTo>
                    <a:pt x="32243" y="5796"/>
                  </a:lnTo>
                  <a:lnTo>
                    <a:pt x="32181" y="5796"/>
                  </a:lnTo>
                  <a:lnTo>
                    <a:pt x="32034" y="6006"/>
                  </a:lnTo>
                  <a:lnTo>
                    <a:pt x="32097" y="6068"/>
                  </a:lnTo>
                  <a:lnTo>
                    <a:pt x="32034" y="6152"/>
                  </a:lnTo>
                  <a:lnTo>
                    <a:pt x="31992" y="6068"/>
                  </a:lnTo>
                  <a:lnTo>
                    <a:pt x="31930" y="6068"/>
                  </a:lnTo>
                  <a:lnTo>
                    <a:pt x="31888" y="6257"/>
                  </a:lnTo>
                  <a:lnTo>
                    <a:pt x="31762" y="6257"/>
                  </a:lnTo>
                  <a:lnTo>
                    <a:pt x="31678" y="6361"/>
                  </a:lnTo>
                  <a:lnTo>
                    <a:pt x="31616" y="6424"/>
                  </a:lnTo>
                  <a:lnTo>
                    <a:pt x="31553" y="6570"/>
                  </a:lnTo>
                  <a:lnTo>
                    <a:pt x="31448" y="6759"/>
                  </a:lnTo>
                  <a:lnTo>
                    <a:pt x="31448" y="6863"/>
                  </a:lnTo>
                  <a:lnTo>
                    <a:pt x="31490" y="6842"/>
                  </a:lnTo>
                  <a:lnTo>
                    <a:pt x="31511" y="6842"/>
                  </a:lnTo>
                  <a:lnTo>
                    <a:pt x="31490" y="6905"/>
                  </a:lnTo>
                  <a:lnTo>
                    <a:pt x="31406" y="6905"/>
                  </a:lnTo>
                  <a:lnTo>
                    <a:pt x="31260" y="6989"/>
                  </a:lnTo>
                  <a:lnTo>
                    <a:pt x="31239" y="7094"/>
                  </a:lnTo>
                  <a:lnTo>
                    <a:pt x="31155" y="7114"/>
                  </a:lnTo>
                  <a:lnTo>
                    <a:pt x="31134" y="7198"/>
                  </a:lnTo>
                  <a:lnTo>
                    <a:pt x="31134" y="7407"/>
                  </a:lnTo>
                  <a:lnTo>
                    <a:pt x="31072" y="7512"/>
                  </a:lnTo>
                  <a:lnTo>
                    <a:pt x="30988" y="7512"/>
                  </a:lnTo>
                  <a:lnTo>
                    <a:pt x="30967" y="7659"/>
                  </a:lnTo>
                  <a:lnTo>
                    <a:pt x="30967" y="7721"/>
                  </a:lnTo>
                  <a:lnTo>
                    <a:pt x="30862" y="7784"/>
                  </a:lnTo>
                  <a:lnTo>
                    <a:pt x="30821" y="7972"/>
                  </a:lnTo>
                  <a:lnTo>
                    <a:pt x="30862" y="8077"/>
                  </a:lnTo>
                  <a:lnTo>
                    <a:pt x="31072" y="8182"/>
                  </a:lnTo>
                  <a:lnTo>
                    <a:pt x="31176" y="8182"/>
                  </a:lnTo>
                  <a:lnTo>
                    <a:pt x="31302" y="8244"/>
                  </a:lnTo>
                  <a:lnTo>
                    <a:pt x="31385" y="8244"/>
                  </a:lnTo>
                  <a:lnTo>
                    <a:pt x="31511" y="8328"/>
                  </a:lnTo>
                  <a:lnTo>
                    <a:pt x="31678" y="8328"/>
                  </a:lnTo>
                  <a:lnTo>
                    <a:pt x="31699" y="8495"/>
                  </a:lnTo>
                  <a:lnTo>
                    <a:pt x="31867" y="8558"/>
                  </a:lnTo>
                  <a:lnTo>
                    <a:pt x="31888" y="8642"/>
                  </a:lnTo>
                  <a:lnTo>
                    <a:pt x="31971" y="8705"/>
                  </a:lnTo>
                  <a:lnTo>
                    <a:pt x="31804" y="8705"/>
                  </a:lnTo>
                  <a:lnTo>
                    <a:pt x="31762" y="8726"/>
                  </a:lnTo>
                  <a:lnTo>
                    <a:pt x="31574" y="8726"/>
                  </a:lnTo>
                  <a:lnTo>
                    <a:pt x="31365" y="8642"/>
                  </a:lnTo>
                  <a:lnTo>
                    <a:pt x="31344" y="8537"/>
                  </a:lnTo>
                  <a:lnTo>
                    <a:pt x="31239" y="8454"/>
                  </a:lnTo>
                  <a:lnTo>
                    <a:pt x="31051" y="8454"/>
                  </a:lnTo>
                  <a:lnTo>
                    <a:pt x="30988" y="8412"/>
                  </a:lnTo>
                  <a:lnTo>
                    <a:pt x="30883" y="8391"/>
                  </a:lnTo>
                  <a:lnTo>
                    <a:pt x="30862" y="8433"/>
                  </a:lnTo>
                  <a:lnTo>
                    <a:pt x="30925" y="8558"/>
                  </a:lnTo>
                  <a:lnTo>
                    <a:pt x="30925" y="8642"/>
                  </a:lnTo>
                  <a:lnTo>
                    <a:pt x="30841" y="8642"/>
                  </a:lnTo>
                  <a:lnTo>
                    <a:pt x="30821" y="8726"/>
                  </a:lnTo>
                  <a:lnTo>
                    <a:pt x="30862" y="8914"/>
                  </a:lnTo>
                  <a:lnTo>
                    <a:pt x="30883" y="9039"/>
                  </a:lnTo>
                  <a:lnTo>
                    <a:pt x="30862" y="9165"/>
                  </a:lnTo>
                  <a:lnTo>
                    <a:pt x="30883" y="9270"/>
                  </a:lnTo>
                  <a:lnTo>
                    <a:pt x="31030" y="9353"/>
                  </a:lnTo>
                  <a:lnTo>
                    <a:pt x="31134" y="9458"/>
                  </a:lnTo>
                  <a:lnTo>
                    <a:pt x="31134" y="9500"/>
                  </a:lnTo>
                  <a:lnTo>
                    <a:pt x="31072" y="9458"/>
                  </a:lnTo>
                  <a:lnTo>
                    <a:pt x="31051" y="9458"/>
                  </a:lnTo>
                  <a:lnTo>
                    <a:pt x="31072" y="9563"/>
                  </a:lnTo>
                  <a:lnTo>
                    <a:pt x="31155" y="9667"/>
                  </a:lnTo>
                  <a:lnTo>
                    <a:pt x="31197" y="9667"/>
                  </a:lnTo>
                  <a:lnTo>
                    <a:pt x="31197" y="9583"/>
                  </a:lnTo>
                  <a:lnTo>
                    <a:pt x="31281" y="9563"/>
                  </a:lnTo>
                  <a:lnTo>
                    <a:pt x="31385" y="9583"/>
                  </a:lnTo>
                  <a:lnTo>
                    <a:pt x="31469" y="9667"/>
                  </a:lnTo>
                  <a:lnTo>
                    <a:pt x="31553" y="9688"/>
                  </a:lnTo>
                  <a:lnTo>
                    <a:pt x="31574" y="9646"/>
                  </a:lnTo>
                  <a:lnTo>
                    <a:pt x="31553" y="9583"/>
                  </a:lnTo>
                  <a:lnTo>
                    <a:pt x="31574" y="9500"/>
                  </a:lnTo>
                  <a:lnTo>
                    <a:pt x="31616" y="9479"/>
                  </a:lnTo>
                  <a:lnTo>
                    <a:pt x="31678" y="9542"/>
                  </a:lnTo>
                  <a:lnTo>
                    <a:pt x="31657" y="9646"/>
                  </a:lnTo>
                  <a:lnTo>
                    <a:pt x="31678" y="9709"/>
                  </a:lnTo>
                  <a:lnTo>
                    <a:pt x="31720" y="9709"/>
                  </a:lnTo>
                  <a:lnTo>
                    <a:pt x="31783" y="9583"/>
                  </a:lnTo>
                  <a:lnTo>
                    <a:pt x="31909" y="9563"/>
                  </a:lnTo>
                  <a:lnTo>
                    <a:pt x="31992" y="9479"/>
                  </a:lnTo>
                  <a:lnTo>
                    <a:pt x="32013" y="9500"/>
                  </a:lnTo>
                  <a:lnTo>
                    <a:pt x="31971" y="9583"/>
                  </a:lnTo>
                  <a:lnTo>
                    <a:pt x="31783" y="9688"/>
                  </a:lnTo>
                  <a:lnTo>
                    <a:pt x="31762" y="9793"/>
                  </a:lnTo>
                  <a:lnTo>
                    <a:pt x="31867" y="9876"/>
                  </a:lnTo>
                  <a:lnTo>
                    <a:pt x="31888" y="10023"/>
                  </a:lnTo>
                  <a:lnTo>
                    <a:pt x="32013" y="10169"/>
                  </a:lnTo>
                  <a:lnTo>
                    <a:pt x="32181" y="10169"/>
                  </a:lnTo>
                  <a:lnTo>
                    <a:pt x="32222" y="10107"/>
                  </a:lnTo>
                  <a:lnTo>
                    <a:pt x="32118" y="10023"/>
                  </a:lnTo>
                  <a:lnTo>
                    <a:pt x="32181" y="10002"/>
                  </a:lnTo>
                  <a:lnTo>
                    <a:pt x="32285" y="10023"/>
                  </a:lnTo>
                  <a:lnTo>
                    <a:pt x="32348" y="10107"/>
                  </a:lnTo>
                  <a:lnTo>
                    <a:pt x="32411" y="10086"/>
                  </a:lnTo>
                  <a:lnTo>
                    <a:pt x="32494" y="10002"/>
                  </a:lnTo>
                  <a:lnTo>
                    <a:pt x="32599" y="9897"/>
                  </a:lnTo>
                  <a:lnTo>
                    <a:pt x="32662" y="9897"/>
                  </a:lnTo>
                  <a:lnTo>
                    <a:pt x="32662" y="9960"/>
                  </a:lnTo>
                  <a:lnTo>
                    <a:pt x="32599" y="9981"/>
                  </a:lnTo>
                  <a:lnTo>
                    <a:pt x="32432" y="10127"/>
                  </a:lnTo>
                  <a:lnTo>
                    <a:pt x="32432" y="10211"/>
                  </a:lnTo>
                  <a:lnTo>
                    <a:pt x="32453" y="10232"/>
                  </a:lnTo>
                  <a:cubicBezTo>
                    <a:pt x="32411" y="10295"/>
                    <a:pt x="32390" y="10379"/>
                    <a:pt x="32348" y="10441"/>
                  </a:cubicBezTo>
                  <a:lnTo>
                    <a:pt x="32306" y="10441"/>
                  </a:lnTo>
                  <a:lnTo>
                    <a:pt x="32222" y="10504"/>
                  </a:lnTo>
                  <a:lnTo>
                    <a:pt x="32139" y="10504"/>
                  </a:lnTo>
                  <a:lnTo>
                    <a:pt x="32097" y="10420"/>
                  </a:lnTo>
                  <a:lnTo>
                    <a:pt x="31992" y="10400"/>
                  </a:lnTo>
                  <a:lnTo>
                    <a:pt x="32013" y="10441"/>
                  </a:lnTo>
                  <a:lnTo>
                    <a:pt x="32097" y="10504"/>
                  </a:lnTo>
                  <a:lnTo>
                    <a:pt x="32076" y="10609"/>
                  </a:lnTo>
                  <a:lnTo>
                    <a:pt x="31971" y="10609"/>
                  </a:lnTo>
                  <a:lnTo>
                    <a:pt x="31971" y="10630"/>
                  </a:lnTo>
                  <a:lnTo>
                    <a:pt x="31992" y="10692"/>
                  </a:lnTo>
                  <a:lnTo>
                    <a:pt x="31909" y="10755"/>
                  </a:lnTo>
                  <a:lnTo>
                    <a:pt x="31909" y="10839"/>
                  </a:lnTo>
                  <a:lnTo>
                    <a:pt x="31971" y="10923"/>
                  </a:lnTo>
                  <a:lnTo>
                    <a:pt x="31888" y="10923"/>
                  </a:lnTo>
                  <a:lnTo>
                    <a:pt x="31888" y="11027"/>
                  </a:lnTo>
                  <a:lnTo>
                    <a:pt x="31804" y="11111"/>
                  </a:lnTo>
                  <a:lnTo>
                    <a:pt x="31804" y="11278"/>
                  </a:lnTo>
                  <a:lnTo>
                    <a:pt x="31867" y="11278"/>
                  </a:lnTo>
                  <a:lnTo>
                    <a:pt x="31909" y="11383"/>
                  </a:lnTo>
                  <a:lnTo>
                    <a:pt x="31950" y="11383"/>
                  </a:lnTo>
                  <a:lnTo>
                    <a:pt x="32013" y="11488"/>
                  </a:lnTo>
                  <a:lnTo>
                    <a:pt x="31950" y="11508"/>
                  </a:lnTo>
                  <a:lnTo>
                    <a:pt x="31888" y="11508"/>
                  </a:lnTo>
                  <a:lnTo>
                    <a:pt x="31825" y="11571"/>
                  </a:lnTo>
                  <a:lnTo>
                    <a:pt x="31783" y="11508"/>
                  </a:lnTo>
                  <a:lnTo>
                    <a:pt x="31637" y="11550"/>
                  </a:lnTo>
                  <a:lnTo>
                    <a:pt x="31595" y="11634"/>
                  </a:lnTo>
                  <a:lnTo>
                    <a:pt x="31699" y="11739"/>
                  </a:lnTo>
                  <a:lnTo>
                    <a:pt x="31741" y="11739"/>
                  </a:lnTo>
                  <a:lnTo>
                    <a:pt x="31741" y="11801"/>
                  </a:lnTo>
                  <a:lnTo>
                    <a:pt x="31637" y="11843"/>
                  </a:lnTo>
                  <a:lnTo>
                    <a:pt x="31595" y="11780"/>
                  </a:lnTo>
                  <a:lnTo>
                    <a:pt x="31511" y="11864"/>
                  </a:lnTo>
                  <a:lnTo>
                    <a:pt x="31427" y="11739"/>
                  </a:lnTo>
                  <a:lnTo>
                    <a:pt x="31323" y="11801"/>
                  </a:lnTo>
                  <a:lnTo>
                    <a:pt x="31218" y="12011"/>
                  </a:lnTo>
                  <a:lnTo>
                    <a:pt x="31113" y="12262"/>
                  </a:lnTo>
                  <a:lnTo>
                    <a:pt x="30988" y="12492"/>
                  </a:lnTo>
                  <a:lnTo>
                    <a:pt x="30779" y="12638"/>
                  </a:lnTo>
                  <a:lnTo>
                    <a:pt x="30737" y="12743"/>
                  </a:lnTo>
                  <a:lnTo>
                    <a:pt x="30674" y="12743"/>
                  </a:lnTo>
                  <a:lnTo>
                    <a:pt x="30569" y="12910"/>
                  </a:lnTo>
                  <a:lnTo>
                    <a:pt x="30465" y="12952"/>
                  </a:lnTo>
                  <a:lnTo>
                    <a:pt x="30444" y="13140"/>
                  </a:lnTo>
                  <a:lnTo>
                    <a:pt x="30360" y="13224"/>
                  </a:lnTo>
                  <a:lnTo>
                    <a:pt x="30339" y="13350"/>
                  </a:lnTo>
                  <a:lnTo>
                    <a:pt x="30277" y="13350"/>
                  </a:lnTo>
                  <a:lnTo>
                    <a:pt x="30235" y="13224"/>
                  </a:lnTo>
                  <a:lnTo>
                    <a:pt x="30151" y="13224"/>
                  </a:lnTo>
                  <a:lnTo>
                    <a:pt x="30067" y="13308"/>
                  </a:lnTo>
                  <a:lnTo>
                    <a:pt x="30109" y="13350"/>
                  </a:lnTo>
                  <a:lnTo>
                    <a:pt x="30130" y="13475"/>
                  </a:lnTo>
                  <a:lnTo>
                    <a:pt x="30046" y="13475"/>
                  </a:lnTo>
                  <a:lnTo>
                    <a:pt x="29963" y="13413"/>
                  </a:lnTo>
                  <a:lnTo>
                    <a:pt x="30005" y="13308"/>
                  </a:lnTo>
                  <a:lnTo>
                    <a:pt x="29921" y="13140"/>
                  </a:lnTo>
                  <a:lnTo>
                    <a:pt x="29837" y="12743"/>
                  </a:lnTo>
                  <a:lnTo>
                    <a:pt x="29837" y="12576"/>
                  </a:lnTo>
                  <a:lnTo>
                    <a:pt x="29816" y="12492"/>
                  </a:lnTo>
                  <a:lnTo>
                    <a:pt x="29858" y="12366"/>
                  </a:lnTo>
                  <a:lnTo>
                    <a:pt x="29942" y="12262"/>
                  </a:lnTo>
                  <a:lnTo>
                    <a:pt x="29921" y="12115"/>
                  </a:lnTo>
                  <a:lnTo>
                    <a:pt x="29963" y="12011"/>
                  </a:lnTo>
                  <a:lnTo>
                    <a:pt x="30046" y="11969"/>
                  </a:lnTo>
                  <a:lnTo>
                    <a:pt x="30130" y="12011"/>
                  </a:lnTo>
                  <a:lnTo>
                    <a:pt x="30214" y="11990"/>
                  </a:lnTo>
                  <a:lnTo>
                    <a:pt x="30277" y="11885"/>
                  </a:lnTo>
                  <a:lnTo>
                    <a:pt x="30256" y="11655"/>
                  </a:lnTo>
                  <a:lnTo>
                    <a:pt x="30318" y="11550"/>
                  </a:lnTo>
                  <a:lnTo>
                    <a:pt x="30318" y="11153"/>
                  </a:lnTo>
                  <a:lnTo>
                    <a:pt x="30214" y="11027"/>
                  </a:lnTo>
                  <a:lnTo>
                    <a:pt x="30172" y="10860"/>
                  </a:lnTo>
                  <a:lnTo>
                    <a:pt x="30109" y="10692"/>
                  </a:lnTo>
                  <a:lnTo>
                    <a:pt x="30067" y="10588"/>
                  </a:lnTo>
                  <a:lnTo>
                    <a:pt x="30025" y="10525"/>
                  </a:lnTo>
                  <a:lnTo>
                    <a:pt x="29963" y="10525"/>
                  </a:lnTo>
                  <a:lnTo>
                    <a:pt x="29921" y="10630"/>
                  </a:lnTo>
                  <a:lnTo>
                    <a:pt x="29795" y="10839"/>
                  </a:lnTo>
                  <a:lnTo>
                    <a:pt x="29628" y="10964"/>
                  </a:lnTo>
                  <a:lnTo>
                    <a:pt x="29607" y="11069"/>
                  </a:lnTo>
                  <a:lnTo>
                    <a:pt x="29607" y="11278"/>
                  </a:lnTo>
                  <a:lnTo>
                    <a:pt x="29544" y="11341"/>
                  </a:lnTo>
                  <a:lnTo>
                    <a:pt x="29481" y="11278"/>
                  </a:lnTo>
                  <a:lnTo>
                    <a:pt x="29398" y="11362"/>
                  </a:lnTo>
                  <a:lnTo>
                    <a:pt x="29419" y="11383"/>
                  </a:lnTo>
                  <a:lnTo>
                    <a:pt x="29398" y="11446"/>
                  </a:lnTo>
                  <a:lnTo>
                    <a:pt x="29230" y="11529"/>
                  </a:lnTo>
                  <a:lnTo>
                    <a:pt x="29189" y="11592"/>
                  </a:lnTo>
                  <a:lnTo>
                    <a:pt x="29084" y="11697"/>
                  </a:lnTo>
                  <a:lnTo>
                    <a:pt x="29000" y="11697"/>
                  </a:lnTo>
                  <a:lnTo>
                    <a:pt x="29000" y="11634"/>
                  </a:lnTo>
                  <a:lnTo>
                    <a:pt x="29084" y="11592"/>
                  </a:lnTo>
                  <a:lnTo>
                    <a:pt x="29084" y="11467"/>
                  </a:lnTo>
                  <a:lnTo>
                    <a:pt x="29042" y="11425"/>
                  </a:lnTo>
                  <a:lnTo>
                    <a:pt x="29147" y="11278"/>
                  </a:lnTo>
                  <a:lnTo>
                    <a:pt x="29168" y="11174"/>
                  </a:lnTo>
                  <a:lnTo>
                    <a:pt x="29168" y="11069"/>
                  </a:lnTo>
                  <a:lnTo>
                    <a:pt x="29251" y="11027"/>
                  </a:lnTo>
                  <a:lnTo>
                    <a:pt x="29251" y="10923"/>
                  </a:lnTo>
                  <a:lnTo>
                    <a:pt x="29209" y="10902"/>
                  </a:lnTo>
                  <a:lnTo>
                    <a:pt x="29251" y="10755"/>
                  </a:lnTo>
                  <a:lnTo>
                    <a:pt x="29147" y="10609"/>
                  </a:lnTo>
                  <a:lnTo>
                    <a:pt x="29147" y="10525"/>
                  </a:lnTo>
                  <a:lnTo>
                    <a:pt x="29084" y="10420"/>
                  </a:lnTo>
                  <a:lnTo>
                    <a:pt x="29084" y="10379"/>
                  </a:lnTo>
                  <a:lnTo>
                    <a:pt x="29147" y="10400"/>
                  </a:lnTo>
                  <a:lnTo>
                    <a:pt x="29189" y="10400"/>
                  </a:lnTo>
                  <a:lnTo>
                    <a:pt x="29209" y="10525"/>
                  </a:lnTo>
                  <a:lnTo>
                    <a:pt x="29272" y="10504"/>
                  </a:lnTo>
                  <a:lnTo>
                    <a:pt x="29377" y="10379"/>
                  </a:lnTo>
                  <a:lnTo>
                    <a:pt x="29481" y="10379"/>
                  </a:lnTo>
                  <a:lnTo>
                    <a:pt x="29565" y="10295"/>
                  </a:lnTo>
                  <a:lnTo>
                    <a:pt x="29481" y="10232"/>
                  </a:lnTo>
                  <a:lnTo>
                    <a:pt x="29377" y="10316"/>
                  </a:lnTo>
                  <a:lnTo>
                    <a:pt x="29293" y="10232"/>
                  </a:lnTo>
                  <a:lnTo>
                    <a:pt x="29189" y="10211"/>
                  </a:lnTo>
                  <a:lnTo>
                    <a:pt x="29189" y="10107"/>
                  </a:lnTo>
                  <a:lnTo>
                    <a:pt x="29230" y="10065"/>
                  </a:lnTo>
                  <a:lnTo>
                    <a:pt x="29209" y="10002"/>
                  </a:lnTo>
                  <a:lnTo>
                    <a:pt x="29126" y="10023"/>
                  </a:lnTo>
                  <a:lnTo>
                    <a:pt x="29105" y="10107"/>
                  </a:lnTo>
                  <a:lnTo>
                    <a:pt x="28958" y="10169"/>
                  </a:lnTo>
                  <a:lnTo>
                    <a:pt x="28854" y="10065"/>
                  </a:lnTo>
                  <a:lnTo>
                    <a:pt x="28854" y="9939"/>
                  </a:lnTo>
                  <a:lnTo>
                    <a:pt x="28770" y="9918"/>
                  </a:lnTo>
                  <a:lnTo>
                    <a:pt x="28665" y="9939"/>
                  </a:lnTo>
                  <a:lnTo>
                    <a:pt x="28603" y="9897"/>
                  </a:lnTo>
                  <a:lnTo>
                    <a:pt x="28644" y="9793"/>
                  </a:lnTo>
                  <a:lnTo>
                    <a:pt x="28707" y="9772"/>
                  </a:lnTo>
                  <a:lnTo>
                    <a:pt x="28749" y="9709"/>
                  </a:lnTo>
                  <a:lnTo>
                    <a:pt x="28812" y="9709"/>
                  </a:lnTo>
                  <a:lnTo>
                    <a:pt x="29126" y="9500"/>
                  </a:lnTo>
                  <a:lnTo>
                    <a:pt x="29168" y="9458"/>
                  </a:lnTo>
                  <a:lnTo>
                    <a:pt x="29042" y="9332"/>
                  </a:lnTo>
                  <a:lnTo>
                    <a:pt x="28875" y="9353"/>
                  </a:lnTo>
                  <a:lnTo>
                    <a:pt x="28875" y="9332"/>
                  </a:lnTo>
                  <a:lnTo>
                    <a:pt x="28979" y="9270"/>
                  </a:lnTo>
                  <a:lnTo>
                    <a:pt x="29042" y="9144"/>
                  </a:lnTo>
                  <a:lnTo>
                    <a:pt x="29168" y="9081"/>
                  </a:lnTo>
                  <a:lnTo>
                    <a:pt x="29147" y="9228"/>
                  </a:lnTo>
                  <a:lnTo>
                    <a:pt x="29189" y="9332"/>
                  </a:lnTo>
                  <a:lnTo>
                    <a:pt x="29293" y="9291"/>
                  </a:lnTo>
                  <a:lnTo>
                    <a:pt x="29377" y="9332"/>
                  </a:lnTo>
                  <a:lnTo>
                    <a:pt x="29461" y="9249"/>
                  </a:lnTo>
                  <a:lnTo>
                    <a:pt x="29461" y="9144"/>
                  </a:lnTo>
                  <a:lnTo>
                    <a:pt x="29377" y="9039"/>
                  </a:lnTo>
                  <a:lnTo>
                    <a:pt x="29293" y="9019"/>
                  </a:lnTo>
                  <a:lnTo>
                    <a:pt x="29293" y="8935"/>
                  </a:lnTo>
                  <a:lnTo>
                    <a:pt x="29314" y="8830"/>
                  </a:lnTo>
                  <a:lnTo>
                    <a:pt x="29293" y="8726"/>
                  </a:lnTo>
                  <a:lnTo>
                    <a:pt x="29314" y="8663"/>
                  </a:lnTo>
                  <a:lnTo>
                    <a:pt x="29314" y="8600"/>
                  </a:lnTo>
                  <a:lnTo>
                    <a:pt x="29209" y="8454"/>
                  </a:lnTo>
                  <a:lnTo>
                    <a:pt x="29272" y="8349"/>
                  </a:lnTo>
                  <a:lnTo>
                    <a:pt x="29209" y="8244"/>
                  </a:lnTo>
                  <a:lnTo>
                    <a:pt x="29272" y="8223"/>
                  </a:lnTo>
                  <a:lnTo>
                    <a:pt x="29272" y="8077"/>
                  </a:lnTo>
                  <a:lnTo>
                    <a:pt x="29356" y="7931"/>
                  </a:lnTo>
                  <a:lnTo>
                    <a:pt x="29356" y="7847"/>
                  </a:lnTo>
                  <a:lnTo>
                    <a:pt x="29419" y="7742"/>
                  </a:lnTo>
                  <a:lnTo>
                    <a:pt x="29419" y="7700"/>
                  </a:lnTo>
                  <a:lnTo>
                    <a:pt x="29356" y="7659"/>
                  </a:lnTo>
                  <a:lnTo>
                    <a:pt x="29377" y="7449"/>
                  </a:lnTo>
                  <a:lnTo>
                    <a:pt x="29356" y="7324"/>
                  </a:lnTo>
                  <a:lnTo>
                    <a:pt x="29251" y="7261"/>
                  </a:lnTo>
                  <a:lnTo>
                    <a:pt x="29272" y="7177"/>
                  </a:lnTo>
                  <a:lnTo>
                    <a:pt x="29251" y="7073"/>
                  </a:lnTo>
                  <a:lnTo>
                    <a:pt x="29293" y="7052"/>
                  </a:lnTo>
                  <a:lnTo>
                    <a:pt x="29335" y="6947"/>
                  </a:lnTo>
                  <a:lnTo>
                    <a:pt x="29272" y="6884"/>
                  </a:lnTo>
                  <a:lnTo>
                    <a:pt x="29230" y="6863"/>
                  </a:lnTo>
                  <a:cubicBezTo>
                    <a:pt x="29272" y="6842"/>
                    <a:pt x="29293" y="6801"/>
                    <a:pt x="29293" y="6759"/>
                  </a:cubicBezTo>
                  <a:cubicBezTo>
                    <a:pt x="29314" y="6696"/>
                    <a:pt x="29335" y="6654"/>
                    <a:pt x="29335" y="6591"/>
                  </a:cubicBezTo>
                  <a:lnTo>
                    <a:pt x="29377" y="6550"/>
                  </a:lnTo>
                  <a:lnTo>
                    <a:pt x="29377" y="6445"/>
                  </a:lnTo>
                  <a:lnTo>
                    <a:pt x="29440" y="6445"/>
                  </a:lnTo>
                  <a:lnTo>
                    <a:pt x="29523" y="6361"/>
                  </a:lnTo>
                  <a:lnTo>
                    <a:pt x="29586" y="6257"/>
                  </a:lnTo>
                  <a:lnTo>
                    <a:pt x="29649" y="6215"/>
                  </a:lnTo>
                  <a:lnTo>
                    <a:pt x="29753" y="6215"/>
                  </a:lnTo>
                  <a:lnTo>
                    <a:pt x="29816" y="6131"/>
                  </a:lnTo>
                  <a:lnTo>
                    <a:pt x="29900" y="6068"/>
                  </a:lnTo>
                  <a:lnTo>
                    <a:pt x="29942" y="5964"/>
                  </a:lnTo>
                  <a:lnTo>
                    <a:pt x="29942" y="5838"/>
                  </a:lnTo>
                  <a:lnTo>
                    <a:pt x="29900" y="5796"/>
                  </a:lnTo>
                  <a:lnTo>
                    <a:pt x="29963" y="5713"/>
                  </a:lnTo>
                  <a:lnTo>
                    <a:pt x="30005" y="5629"/>
                  </a:lnTo>
                  <a:lnTo>
                    <a:pt x="29795" y="5629"/>
                  </a:lnTo>
                  <a:lnTo>
                    <a:pt x="29733" y="5587"/>
                  </a:lnTo>
                  <a:lnTo>
                    <a:pt x="29753" y="5503"/>
                  </a:lnTo>
                  <a:lnTo>
                    <a:pt x="29837" y="5503"/>
                  </a:lnTo>
                  <a:lnTo>
                    <a:pt x="29921" y="5545"/>
                  </a:lnTo>
                  <a:lnTo>
                    <a:pt x="30025" y="5545"/>
                  </a:lnTo>
                  <a:lnTo>
                    <a:pt x="30130" y="5587"/>
                  </a:lnTo>
                  <a:lnTo>
                    <a:pt x="30214" y="5524"/>
                  </a:lnTo>
                  <a:lnTo>
                    <a:pt x="30297" y="5545"/>
                  </a:lnTo>
                  <a:lnTo>
                    <a:pt x="30318" y="5650"/>
                  </a:lnTo>
                  <a:lnTo>
                    <a:pt x="30465" y="5796"/>
                  </a:lnTo>
                  <a:lnTo>
                    <a:pt x="30549" y="5796"/>
                  </a:lnTo>
                  <a:lnTo>
                    <a:pt x="30569" y="5838"/>
                  </a:lnTo>
                  <a:lnTo>
                    <a:pt x="30653" y="5859"/>
                  </a:lnTo>
                  <a:lnTo>
                    <a:pt x="30779" y="5817"/>
                  </a:lnTo>
                  <a:lnTo>
                    <a:pt x="30988" y="5692"/>
                  </a:lnTo>
                  <a:lnTo>
                    <a:pt x="31134" y="5524"/>
                  </a:lnTo>
                  <a:lnTo>
                    <a:pt x="31302" y="5399"/>
                  </a:lnTo>
                  <a:lnTo>
                    <a:pt x="31365" y="5315"/>
                  </a:lnTo>
                  <a:lnTo>
                    <a:pt x="31302" y="5294"/>
                  </a:lnTo>
                  <a:lnTo>
                    <a:pt x="31344" y="5231"/>
                  </a:lnTo>
                  <a:lnTo>
                    <a:pt x="31469" y="5231"/>
                  </a:lnTo>
                  <a:lnTo>
                    <a:pt x="31595" y="5085"/>
                  </a:lnTo>
                  <a:lnTo>
                    <a:pt x="31825" y="4897"/>
                  </a:lnTo>
                  <a:lnTo>
                    <a:pt x="31825" y="4855"/>
                  </a:lnTo>
                  <a:lnTo>
                    <a:pt x="31930" y="4834"/>
                  </a:lnTo>
                  <a:lnTo>
                    <a:pt x="32013" y="4687"/>
                  </a:lnTo>
                  <a:lnTo>
                    <a:pt x="32181" y="4541"/>
                  </a:lnTo>
                  <a:lnTo>
                    <a:pt x="32222" y="4415"/>
                  </a:lnTo>
                  <a:lnTo>
                    <a:pt x="32285" y="4415"/>
                  </a:lnTo>
                  <a:lnTo>
                    <a:pt x="32327" y="4436"/>
                  </a:lnTo>
                  <a:lnTo>
                    <a:pt x="32327" y="4436"/>
                  </a:lnTo>
                  <a:lnTo>
                    <a:pt x="32306" y="4353"/>
                  </a:lnTo>
                  <a:lnTo>
                    <a:pt x="32222" y="4311"/>
                  </a:lnTo>
                  <a:lnTo>
                    <a:pt x="32222" y="4227"/>
                  </a:lnTo>
                  <a:lnTo>
                    <a:pt x="32076" y="4122"/>
                  </a:lnTo>
                  <a:lnTo>
                    <a:pt x="31804" y="4081"/>
                  </a:lnTo>
                  <a:lnTo>
                    <a:pt x="31657" y="4060"/>
                  </a:lnTo>
                  <a:lnTo>
                    <a:pt x="31574" y="4081"/>
                  </a:lnTo>
                  <a:lnTo>
                    <a:pt x="31511" y="4060"/>
                  </a:lnTo>
                  <a:lnTo>
                    <a:pt x="31511" y="3976"/>
                  </a:lnTo>
                  <a:lnTo>
                    <a:pt x="31469" y="3871"/>
                  </a:lnTo>
                  <a:lnTo>
                    <a:pt x="31406" y="3871"/>
                  </a:lnTo>
                  <a:lnTo>
                    <a:pt x="31385" y="3850"/>
                  </a:lnTo>
                  <a:lnTo>
                    <a:pt x="31281" y="3829"/>
                  </a:lnTo>
                  <a:lnTo>
                    <a:pt x="31197" y="3704"/>
                  </a:lnTo>
                  <a:lnTo>
                    <a:pt x="31051" y="3704"/>
                  </a:lnTo>
                  <a:lnTo>
                    <a:pt x="30967" y="3788"/>
                  </a:lnTo>
                  <a:lnTo>
                    <a:pt x="30946" y="3704"/>
                  </a:lnTo>
                  <a:lnTo>
                    <a:pt x="30841" y="3704"/>
                  </a:lnTo>
                  <a:lnTo>
                    <a:pt x="30779" y="3641"/>
                  </a:lnTo>
                  <a:lnTo>
                    <a:pt x="30674" y="3662"/>
                  </a:lnTo>
                  <a:lnTo>
                    <a:pt x="30507" y="3662"/>
                  </a:lnTo>
                  <a:lnTo>
                    <a:pt x="30235" y="3725"/>
                  </a:lnTo>
                  <a:lnTo>
                    <a:pt x="30130" y="3871"/>
                  </a:lnTo>
                  <a:lnTo>
                    <a:pt x="30214" y="3976"/>
                  </a:lnTo>
                  <a:lnTo>
                    <a:pt x="30130" y="4018"/>
                  </a:lnTo>
                  <a:lnTo>
                    <a:pt x="30109" y="4060"/>
                  </a:lnTo>
                  <a:lnTo>
                    <a:pt x="30193" y="4164"/>
                  </a:lnTo>
                  <a:lnTo>
                    <a:pt x="30214" y="4290"/>
                  </a:lnTo>
                  <a:lnTo>
                    <a:pt x="30088" y="4290"/>
                  </a:lnTo>
                  <a:lnTo>
                    <a:pt x="30046" y="4185"/>
                  </a:lnTo>
                  <a:lnTo>
                    <a:pt x="29984" y="4060"/>
                  </a:lnTo>
                  <a:lnTo>
                    <a:pt x="29900" y="4039"/>
                  </a:lnTo>
                  <a:lnTo>
                    <a:pt x="29816" y="4164"/>
                  </a:lnTo>
                  <a:lnTo>
                    <a:pt x="29837" y="4227"/>
                  </a:lnTo>
                  <a:lnTo>
                    <a:pt x="29837" y="4290"/>
                  </a:lnTo>
                  <a:lnTo>
                    <a:pt x="29733" y="4332"/>
                  </a:lnTo>
                  <a:lnTo>
                    <a:pt x="29712" y="4478"/>
                  </a:lnTo>
                  <a:lnTo>
                    <a:pt x="29565" y="4646"/>
                  </a:lnTo>
                  <a:lnTo>
                    <a:pt x="29523" y="4771"/>
                  </a:lnTo>
                  <a:lnTo>
                    <a:pt x="29502" y="4855"/>
                  </a:lnTo>
                  <a:lnTo>
                    <a:pt x="29565" y="4876"/>
                  </a:lnTo>
                  <a:lnTo>
                    <a:pt x="29461" y="4959"/>
                  </a:lnTo>
                  <a:lnTo>
                    <a:pt x="29461" y="5064"/>
                  </a:lnTo>
                  <a:lnTo>
                    <a:pt x="29377" y="5106"/>
                  </a:lnTo>
                  <a:lnTo>
                    <a:pt x="29272" y="5357"/>
                  </a:lnTo>
                  <a:lnTo>
                    <a:pt x="29272" y="5482"/>
                  </a:lnTo>
                  <a:lnTo>
                    <a:pt x="29209" y="5566"/>
                  </a:lnTo>
                  <a:lnTo>
                    <a:pt x="29293" y="5629"/>
                  </a:lnTo>
                  <a:lnTo>
                    <a:pt x="29293" y="5713"/>
                  </a:lnTo>
                  <a:lnTo>
                    <a:pt x="29251" y="5734"/>
                  </a:lnTo>
                  <a:lnTo>
                    <a:pt x="29251" y="5838"/>
                  </a:lnTo>
                  <a:lnTo>
                    <a:pt x="29189" y="6026"/>
                  </a:lnTo>
                  <a:lnTo>
                    <a:pt x="29063" y="6215"/>
                  </a:lnTo>
                  <a:lnTo>
                    <a:pt x="29084" y="6257"/>
                  </a:lnTo>
                  <a:lnTo>
                    <a:pt x="29189" y="6257"/>
                  </a:lnTo>
                  <a:lnTo>
                    <a:pt x="29209" y="6319"/>
                  </a:lnTo>
                  <a:cubicBezTo>
                    <a:pt x="29189" y="6319"/>
                    <a:pt x="29168" y="6340"/>
                    <a:pt x="29168" y="6340"/>
                  </a:cubicBezTo>
                  <a:lnTo>
                    <a:pt x="29105" y="6319"/>
                  </a:lnTo>
                  <a:lnTo>
                    <a:pt x="29042" y="6361"/>
                  </a:lnTo>
                  <a:lnTo>
                    <a:pt x="28958" y="6508"/>
                  </a:lnTo>
                  <a:lnTo>
                    <a:pt x="29042" y="6508"/>
                  </a:lnTo>
                  <a:cubicBezTo>
                    <a:pt x="29000" y="6529"/>
                    <a:pt x="28979" y="6550"/>
                    <a:pt x="28979" y="6612"/>
                  </a:cubicBezTo>
                  <a:lnTo>
                    <a:pt x="28875" y="6570"/>
                  </a:lnTo>
                  <a:lnTo>
                    <a:pt x="28791" y="6633"/>
                  </a:lnTo>
                  <a:lnTo>
                    <a:pt x="28791" y="6738"/>
                  </a:lnTo>
                  <a:lnTo>
                    <a:pt x="28644" y="6842"/>
                  </a:lnTo>
                  <a:lnTo>
                    <a:pt x="28582" y="6884"/>
                  </a:lnTo>
                  <a:cubicBezTo>
                    <a:pt x="28665" y="6612"/>
                    <a:pt x="28728" y="6257"/>
                    <a:pt x="28749" y="5943"/>
                  </a:cubicBezTo>
                  <a:lnTo>
                    <a:pt x="28937" y="5838"/>
                  </a:lnTo>
                  <a:lnTo>
                    <a:pt x="28937" y="5734"/>
                  </a:lnTo>
                  <a:lnTo>
                    <a:pt x="29000" y="5566"/>
                  </a:lnTo>
                  <a:lnTo>
                    <a:pt x="29000" y="5399"/>
                  </a:lnTo>
                  <a:lnTo>
                    <a:pt x="29063" y="5315"/>
                  </a:lnTo>
                  <a:lnTo>
                    <a:pt x="28979" y="5315"/>
                  </a:lnTo>
                  <a:lnTo>
                    <a:pt x="28937" y="5378"/>
                  </a:lnTo>
                  <a:lnTo>
                    <a:pt x="28791" y="5420"/>
                  </a:lnTo>
                  <a:lnTo>
                    <a:pt x="28728" y="5545"/>
                  </a:lnTo>
                  <a:lnTo>
                    <a:pt x="28686" y="5503"/>
                  </a:lnTo>
                  <a:lnTo>
                    <a:pt x="28686" y="5399"/>
                  </a:lnTo>
                  <a:lnTo>
                    <a:pt x="28770" y="5357"/>
                  </a:lnTo>
                  <a:lnTo>
                    <a:pt x="28770" y="5231"/>
                  </a:lnTo>
                  <a:lnTo>
                    <a:pt x="28749" y="5169"/>
                  </a:lnTo>
                  <a:lnTo>
                    <a:pt x="28665" y="5127"/>
                  </a:lnTo>
                  <a:lnTo>
                    <a:pt x="28749" y="5127"/>
                  </a:lnTo>
                  <a:lnTo>
                    <a:pt x="28791" y="5106"/>
                  </a:lnTo>
                  <a:lnTo>
                    <a:pt x="28770" y="4980"/>
                  </a:lnTo>
                  <a:lnTo>
                    <a:pt x="28582" y="4876"/>
                  </a:lnTo>
                  <a:lnTo>
                    <a:pt x="28540" y="4897"/>
                  </a:lnTo>
                  <a:lnTo>
                    <a:pt x="28352" y="4918"/>
                  </a:lnTo>
                  <a:lnTo>
                    <a:pt x="28331" y="4980"/>
                  </a:lnTo>
                  <a:lnTo>
                    <a:pt x="28247" y="4980"/>
                  </a:lnTo>
                  <a:lnTo>
                    <a:pt x="28247" y="4897"/>
                  </a:lnTo>
                  <a:lnTo>
                    <a:pt x="28331" y="4771"/>
                  </a:lnTo>
                  <a:lnTo>
                    <a:pt x="28414" y="4771"/>
                  </a:lnTo>
                  <a:lnTo>
                    <a:pt x="28540" y="4666"/>
                  </a:lnTo>
                  <a:lnTo>
                    <a:pt x="28749" y="4604"/>
                  </a:lnTo>
                  <a:lnTo>
                    <a:pt x="28791" y="4562"/>
                  </a:lnTo>
                  <a:lnTo>
                    <a:pt x="28937" y="4541"/>
                  </a:lnTo>
                  <a:lnTo>
                    <a:pt x="29000" y="4541"/>
                  </a:lnTo>
                  <a:lnTo>
                    <a:pt x="29063" y="4583"/>
                  </a:lnTo>
                  <a:lnTo>
                    <a:pt x="29105" y="4562"/>
                  </a:lnTo>
                  <a:lnTo>
                    <a:pt x="29147" y="4394"/>
                  </a:lnTo>
                  <a:lnTo>
                    <a:pt x="29189" y="4332"/>
                  </a:lnTo>
                  <a:lnTo>
                    <a:pt x="29063" y="4248"/>
                  </a:lnTo>
                  <a:lnTo>
                    <a:pt x="29042" y="4185"/>
                  </a:lnTo>
                  <a:lnTo>
                    <a:pt x="29105" y="4164"/>
                  </a:lnTo>
                  <a:lnTo>
                    <a:pt x="29168" y="4122"/>
                  </a:lnTo>
                  <a:lnTo>
                    <a:pt x="29189" y="4164"/>
                  </a:lnTo>
                  <a:lnTo>
                    <a:pt x="29272" y="4185"/>
                  </a:lnTo>
                  <a:lnTo>
                    <a:pt x="29419" y="4122"/>
                  </a:lnTo>
                  <a:lnTo>
                    <a:pt x="29481" y="4039"/>
                  </a:lnTo>
                  <a:lnTo>
                    <a:pt x="29461" y="3955"/>
                  </a:lnTo>
                  <a:lnTo>
                    <a:pt x="29481" y="3913"/>
                  </a:lnTo>
                  <a:lnTo>
                    <a:pt x="29461" y="3829"/>
                  </a:lnTo>
                  <a:lnTo>
                    <a:pt x="29377" y="3850"/>
                  </a:lnTo>
                  <a:lnTo>
                    <a:pt x="29293" y="3746"/>
                  </a:lnTo>
                  <a:lnTo>
                    <a:pt x="29042" y="3746"/>
                  </a:lnTo>
                  <a:lnTo>
                    <a:pt x="28958" y="3725"/>
                  </a:lnTo>
                  <a:lnTo>
                    <a:pt x="28896" y="3767"/>
                  </a:lnTo>
                  <a:lnTo>
                    <a:pt x="28770" y="3767"/>
                  </a:lnTo>
                  <a:lnTo>
                    <a:pt x="28665" y="3725"/>
                  </a:lnTo>
                  <a:lnTo>
                    <a:pt x="28582" y="3746"/>
                  </a:lnTo>
                  <a:lnTo>
                    <a:pt x="28519" y="3641"/>
                  </a:lnTo>
                  <a:lnTo>
                    <a:pt x="28435" y="3599"/>
                  </a:lnTo>
                  <a:lnTo>
                    <a:pt x="28435" y="3516"/>
                  </a:lnTo>
                  <a:lnTo>
                    <a:pt x="28477" y="3453"/>
                  </a:lnTo>
                  <a:lnTo>
                    <a:pt x="28456" y="3411"/>
                  </a:lnTo>
                  <a:lnTo>
                    <a:pt x="28310" y="3390"/>
                  </a:lnTo>
                  <a:lnTo>
                    <a:pt x="28226" y="3432"/>
                  </a:lnTo>
                  <a:lnTo>
                    <a:pt x="28163" y="3495"/>
                  </a:lnTo>
                  <a:lnTo>
                    <a:pt x="28226" y="3537"/>
                  </a:lnTo>
                  <a:lnTo>
                    <a:pt x="28331" y="3537"/>
                  </a:lnTo>
                  <a:lnTo>
                    <a:pt x="28268" y="3641"/>
                  </a:lnTo>
                  <a:lnTo>
                    <a:pt x="28142" y="3620"/>
                  </a:lnTo>
                  <a:lnTo>
                    <a:pt x="28059" y="3495"/>
                  </a:lnTo>
                  <a:lnTo>
                    <a:pt x="28017" y="3516"/>
                  </a:lnTo>
                  <a:lnTo>
                    <a:pt x="27954" y="3495"/>
                  </a:lnTo>
                  <a:lnTo>
                    <a:pt x="27849" y="3537"/>
                  </a:lnTo>
                  <a:lnTo>
                    <a:pt x="27828" y="3641"/>
                  </a:lnTo>
                  <a:lnTo>
                    <a:pt x="27787" y="3662"/>
                  </a:lnTo>
                  <a:lnTo>
                    <a:pt x="27808" y="3767"/>
                  </a:lnTo>
                  <a:lnTo>
                    <a:pt x="27808" y="3871"/>
                  </a:lnTo>
                  <a:lnTo>
                    <a:pt x="27891" y="3934"/>
                  </a:lnTo>
                  <a:lnTo>
                    <a:pt x="27891" y="4060"/>
                  </a:lnTo>
                  <a:lnTo>
                    <a:pt x="27828" y="4122"/>
                  </a:lnTo>
                  <a:lnTo>
                    <a:pt x="27808" y="4248"/>
                  </a:lnTo>
                  <a:lnTo>
                    <a:pt x="27787" y="4248"/>
                  </a:lnTo>
                  <a:lnTo>
                    <a:pt x="27745" y="4018"/>
                  </a:lnTo>
                  <a:lnTo>
                    <a:pt x="27703" y="3913"/>
                  </a:lnTo>
                  <a:lnTo>
                    <a:pt x="27619" y="3850"/>
                  </a:lnTo>
                  <a:lnTo>
                    <a:pt x="27598" y="3934"/>
                  </a:lnTo>
                  <a:lnTo>
                    <a:pt x="27515" y="3934"/>
                  </a:lnTo>
                  <a:lnTo>
                    <a:pt x="27431" y="4018"/>
                  </a:lnTo>
                  <a:lnTo>
                    <a:pt x="27431" y="4143"/>
                  </a:lnTo>
                  <a:lnTo>
                    <a:pt x="27515" y="4248"/>
                  </a:lnTo>
                  <a:lnTo>
                    <a:pt x="27515" y="4332"/>
                  </a:lnTo>
                  <a:lnTo>
                    <a:pt x="27619" y="4457"/>
                  </a:lnTo>
                  <a:lnTo>
                    <a:pt x="27745" y="4457"/>
                  </a:lnTo>
                  <a:lnTo>
                    <a:pt x="27808" y="4353"/>
                  </a:lnTo>
                  <a:lnTo>
                    <a:pt x="27828" y="4353"/>
                  </a:lnTo>
                  <a:lnTo>
                    <a:pt x="27849" y="4457"/>
                  </a:lnTo>
                  <a:lnTo>
                    <a:pt x="27933" y="4583"/>
                  </a:lnTo>
                  <a:lnTo>
                    <a:pt x="27933" y="4666"/>
                  </a:lnTo>
                  <a:lnTo>
                    <a:pt x="27849" y="4666"/>
                  </a:lnTo>
                  <a:lnTo>
                    <a:pt x="27808" y="4562"/>
                  </a:lnTo>
                  <a:lnTo>
                    <a:pt x="27724" y="4541"/>
                  </a:lnTo>
                  <a:lnTo>
                    <a:pt x="27619" y="4562"/>
                  </a:lnTo>
                  <a:lnTo>
                    <a:pt x="27577" y="4604"/>
                  </a:lnTo>
                  <a:lnTo>
                    <a:pt x="27619" y="4708"/>
                  </a:lnTo>
                  <a:lnTo>
                    <a:pt x="27598" y="4792"/>
                  </a:lnTo>
                  <a:lnTo>
                    <a:pt x="27515" y="4876"/>
                  </a:lnTo>
                  <a:lnTo>
                    <a:pt x="27536" y="4959"/>
                  </a:lnTo>
                  <a:lnTo>
                    <a:pt x="27473" y="5085"/>
                  </a:lnTo>
                  <a:lnTo>
                    <a:pt x="27410" y="5127"/>
                  </a:lnTo>
                  <a:lnTo>
                    <a:pt x="27431" y="5231"/>
                  </a:lnTo>
                  <a:lnTo>
                    <a:pt x="27389" y="5294"/>
                  </a:lnTo>
                  <a:lnTo>
                    <a:pt x="27284" y="5273"/>
                  </a:lnTo>
                  <a:lnTo>
                    <a:pt x="27201" y="5169"/>
                  </a:lnTo>
                  <a:lnTo>
                    <a:pt x="27201" y="5064"/>
                  </a:lnTo>
                  <a:lnTo>
                    <a:pt x="27075" y="4897"/>
                  </a:lnTo>
                  <a:lnTo>
                    <a:pt x="27075" y="4792"/>
                  </a:lnTo>
                  <a:lnTo>
                    <a:pt x="27054" y="4708"/>
                  </a:lnTo>
                  <a:lnTo>
                    <a:pt x="26950" y="4687"/>
                  </a:lnTo>
                  <a:lnTo>
                    <a:pt x="26950" y="4646"/>
                  </a:lnTo>
                  <a:lnTo>
                    <a:pt x="26992" y="4604"/>
                  </a:lnTo>
                  <a:lnTo>
                    <a:pt x="27033" y="4562"/>
                  </a:lnTo>
                  <a:lnTo>
                    <a:pt x="26992" y="4478"/>
                  </a:lnTo>
                  <a:lnTo>
                    <a:pt x="26887" y="4457"/>
                  </a:lnTo>
                  <a:lnTo>
                    <a:pt x="26740" y="4499"/>
                  </a:lnTo>
                  <a:lnTo>
                    <a:pt x="26699" y="4457"/>
                  </a:lnTo>
                  <a:lnTo>
                    <a:pt x="26657" y="4478"/>
                  </a:lnTo>
                  <a:lnTo>
                    <a:pt x="26594" y="4562"/>
                  </a:lnTo>
                  <a:lnTo>
                    <a:pt x="26489" y="4604"/>
                  </a:lnTo>
                  <a:lnTo>
                    <a:pt x="26364" y="4792"/>
                  </a:lnTo>
                  <a:lnTo>
                    <a:pt x="26427" y="4876"/>
                  </a:lnTo>
                  <a:lnTo>
                    <a:pt x="26427" y="5064"/>
                  </a:lnTo>
                  <a:lnTo>
                    <a:pt x="26385" y="5127"/>
                  </a:lnTo>
                  <a:lnTo>
                    <a:pt x="26448" y="5210"/>
                  </a:lnTo>
                  <a:lnTo>
                    <a:pt x="26427" y="5378"/>
                  </a:lnTo>
                  <a:lnTo>
                    <a:pt x="26322" y="5420"/>
                  </a:lnTo>
                  <a:lnTo>
                    <a:pt x="26322" y="5545"/>
                  </a:lnTo>
                  <a:lnTo>
                    <a:pt x="26364" y="5608"/>
                  </a:lnTo>
                  <a:lnTo>
                    <a:pt x="26448" y="5587"/>
                  </a:lnTo>
                  <a:lnTo>
                    <a:pt x="26489" y="5629"/>
                  </a:lnTo>
                  <a:lnTo>
                    <a:pt x="26573" y="5587"/>
                  </a:lnTo>
                  <a:lnTo>
                    <a:pt x="26636" y="5608"/>
                  </a:lnTo>
                  <a:lnTo>
                    <a:pt x="26636" y="5734"/>
                  </a:lnTo>
                  <a:lnTo>
                    <a:pt x="26657" y="5796"/>
                  </a:lnTo>
                  <a:lnTo>
                    <a:pt x="26699" y="5796"/>
                  </a:lnTo>
                  <a:lnTo>
                    <a:pt x="26782" y="5922"/>
                  </a:lnTo>
                  <a:lnTo>
                    <a:pt x="26782" y="6110"/>
                  </a:lnTo>
                  <a:lnTo>
                    <a:pt x="26887" y="6236"/>
                  </a:lnTo>
                  <a:lnTo>
                    <a:pt x="26887" y="6319"/>
                  </a:lnTo>
                  <a:lnTo>
                    <a:pt x="26929" y="6424"/>
                  </a:lnTo>
                  <a:lnTo>
                    <a:pt x="27012" y="6466"/>
                  </a:lnTo>
                  <a:lnTo>
                    <a:pt x="26992" y="6550"/>
                  </a:lnTo>
                  <a:lnTo>
                    <a:pt x="27012" y="6696"/>
                  </a:lnTo>
                  <a:lnTo>
                    <a:pt x="26929" y="6842"/>
                  </a:lnTo>
                  <a:lnTo>
                    <a:pt x="27012" y="6905"/>
                  </a:lnTo>
                  <a:lnTo>
                    <a:pt x="27033" y="7052"/>
                  </a:lnTo>
                  <a:lnTo>
                    <a:pt x="27012" y="7156"/>
                  </a:lnTo>
                  <a:lnTo>
                    <a:pt x="27033" y="7198"/>
                  </a:lnTo>
                  <a:lnTo>
                    <a:pt x="27117" y="7156"/>
                  </a:lnTo>
                  <a:lnTo>
                    <a:pt x="27180" y="7198"/>
                  </a:lnTo>
                  <a:lnTo>
                    <a:pt x="27180" y="7324"/>
                  </a:lnTo>
                  <a:lnTo>
                    <a:pt x="27264" y="7387"/>
                  </a:lnTo>
                  <a:lnTo>
                    <a:pt x="27410" y="7324"/>
                  </a:lnTo>
                  <a:lnTo>
                    <a:pt x="27452" y="7198"/>
                  </a:lnTo>
                  <a:lnTo>
                    <a:pt x="27598" y="7114"/>
                  </a:lnTo>
                  <a:lnTo>
                    <a:pt x="27619" y="7010"/>
                  </a:lnTo>
                  <a:lnTo>
                    <a:pt x="27556" y="6968"/>
                  </a:lnTo>
                  <a:lnTo>
                    <a:pt x="27494" y="6759"/>
                  </a:lnTo>
                  <a:lnTo>
                    <a:pt x="27515" y="6654"/>
                  </a:lnTo>
                  <a:lnTo>
                    <a:pt x="27703" y="6466"/>
                  </a:lnTo>
                  <a:lnTo>
                    <a:pt x="27703" y="6550"/>
                  </a:lnTo>
                  <a:lnTo>
                    <a:pt x="27598" y="6675"/>
                  </a:lnTo>
                  <a:lnTo>
                    <a:pt x="27640" y="6905"/>
                  </a:lnTo>
                  <a:lnTo>
                    <a:pt x="27724" y="6947"/>
                  </a:lnTo>
                  <a:lnTo>
                    <a:pt x="27828" y="6884"/>
                  </a:lnTo>
                  <a:lnTo>
                    <a:pt x="27954" y="6968"/>
                  </a:lnTo>
                  <a:lnTo>
                    <a:pt x="28121" y="6905"/>
                  </a:lnTo>
                  <a:lnTo>
                    <a:pt x="28121" y="6842"/>
                  </a:lnTo>
                  <a:lnTo>
                    <a:pt x="28247" y="6780"/>
                  </a:lnTo>
                  <a:lnTo>
                    <a:pt x="28352" y="6780"/>
                  </a:lnTo>
                  <a:lnTo>
                    <a:pt x="28435" y="6738"/>
                  </a:lnTo>
                  <a:lnTo>
                    <a:pt x="28477" y="6780"/>
                  </a:lnTo>
                  <a:lnTo>
                    <a:pt x="28498" y="6759"/>
                  </a:lnTo>
                  <a:lnTo>
                    <a:pt x="28498" y="6759"/>
                  </a:lnTo>
                  <a:cubicBezTo>
                    <a:pt x="28477" y="6863"/>
                    <a:pt x="28456" y="6989"/>
                    <a:pt x="28456" y="7094"/>
                  </a:cubicBezTo>
                  <a:lnTo>
                    <a:pt x="28435" y="7114"/>
                  </a:lnTo>
                  <a:lnTo>
                    <a:pt x="28456" y="7156"/>
                  </a:lnTo>
                  <a:lnTo>
                    <a:pt x="28456" y="7219"/>
                  </a:lnTo>
                  <a:cubicBezTo>
                    <a:pt x="28456" y="7283"/>
                    <a:pt x="28503" y="7308"/>
                    <a:pt x="28554" y="7308"/>
                  </a:cubicBezTo>
                  <a:cubicBezTo>
                    <a:pt x="28586" y="7308"/>
                    <a:pt x="28620" y="7298"/>
                    <a:pt x="28644" y="7282"/>
                  </a:cubicBezTo>
                  <a:lnTo>
                    <a:pt x="28707" y="7282"/>
                  </a:lnTo>
                  <a:lnTo>
                    <a:pt x="28707" y="7324"/>
                  </a:lnTo>
                  <a:lnTo>
                    <a:pt x="28582" y="7533"/>
                  </a:lnTo>
                  <a:lnTo>
                    <a:pt x="28561" y="7617"/>
                  </a:lnTo>
                  <a:lnTo>
                    <a:pt x="28456" y="7679"/>
                  </a:lnTo>
                  <a:lnTo>
                    <a:pt x="28477" y="7596"/>
                  </a:lnTo>
                  <a:lnTo>
                    <a:pt x="28435" y="7533"/>
                  </a:lnTo>
                  <a:lnTo>
                    <a:pt x="28477" y="7407"/>
                  </a:lnTo>
                  <a:lnTo>
                    <a:pt x="28393" y="7324"/>
                  </a:lnTo>
                  <a:lnTo>
                    <a:pt x="28268" y="7387"/>
                  </a:lnTo>
                  <a:lnTo>
                    <a:pt x="28184" y="7512"/>
                  </a:lnTo>
                  <a:lnTo>
                    <a:pt x="28121" y="7512"/>
                  </a:lnTo>
                  <a:lnTo>
                    <a:pt x="28038" y="7679"/>
                  </a:lnTo>
                  <a:lnTo>
                    <a:pt x="27954" y="7700"/>
                  </a:lnTo>
                  <a:lnTo>
                    <a:pt x="27870" y="7910"/>
                  </a:lnTo>
                  <a:lnTo>
                    <a:pt x="27724" y="8056"/>
                  </a:lnTo>
                  <a:lnTo>
                    <a:pt x="27703" y="8203"/>
                  </a:lnTo>
                  <a:lnTo>
                    <a:pt x="27745" y="8328"/>
                  </a:lnTo>
                  <a:lnTo>
                    <a:pt x="27745" y="8412"/>
                  </a:lnTo>
                  <a:lnTo>
                    <a:pt x="27808" y="8433"/>
                  </a:lnTo>
                  <a:lnTo>
                    <a:pt x="27870" y="8370"/>
                  </a:lnTo>
                  <a:lnTo>
                    <a:pt x="27933" y="8370"/>
                  </a:lnTo>
                  <a:lnTo>
                    <a:pt x="27933" y="8454"/>
                  </a:lnTo>
                  <a:lnTo>
                    <a:pt x="27828" y="8537"/>
                  </a:lnTo>
                  <a:lnTo>
                    <a:pt x="27828" y="8579"/>
                  </a:lnTo>
                  <a:lnTo>
                    <a:pt x="27724" y="8579"/>
                  </a:lnTo>
                  <a:lnTo>
                    <a:pt x="27619" y="8642"/>
                  </a:lnTo>
                  <a:lnTo>
                    <a:pt x="27431" y="8830"/>
                  </a:lnTo>
                  <a:lnTo>
                    <a:pt x="27347" y="8935"/>
                  </a:lnTo>
                  <a:lnTo>
                    <a:pt x="27326" y="9207"/>
                  </a:lnTo>
                  <a:lnTo>
                    <a:pt x="27389" y="9311"/>
                  </a:lnTo>
                  <a:lnTo>
                    <a:pt x="27389" y="9395"/>
                  </a:lnTo>
                  <a:lnTo>
                    <a:pt x="27326" y="9500"/>
                  </a:lnTo>
                  <a:lnTo>
                    <a:pt x="27347" y="9563"/>
                  </a:lnTo>
                  <a:lnTo>
                    <a:pt x="27389" y="9625"/>
                  </a:lnTo>
                  <a:lnTo>
                    <a:pt x="27452" y="9625"/>
                  </a:lnTo>
                  <a:lnTo>
                    <a:pt x="27515" y="9667"/>
                  </a:lnTo>
                  <a:lnTo>
                    <a:pt x="27536" y="9793"/>
                  </a:lnTo>
                  <a:lnTo>
                    <a:pt x="27640" y="9835"/>
                  </a:lnTo>
                  <a:lnTo>
                    <a:pt x="27703" y="9939"/>
                  </a:lnTo>
                  <a:lnTo>
                    <a:pt x="27745" y="9939"/>
                  </a:lnTo>
                  <a:lnTo>
                    <a:pt x="27828" y="9814"/>
                  </a:lnTo>
                  <a:lnTo>
                    <a:pt x="27808" y="9939"/>
                  </a:lnTo>
                  <a:lnTo>
                    <a:pt x="27849" y="10107"/>
                  </a:lnTo>
                  <a:lnTo>
                    <a:pt x="28017" y="10127"/>
                  </a:lnTo>
                  <a:lnTo>
                    <a:pt x="28080" y="10190"/>
                  </a:lnTo>
                  <a:lnTo>
                    <a:pt x="28184" y="10190"/>
                  </a:lnTo>
                  <a:lnTo>
                    <a:pt x="28331" y="10211"/>
                  </a:lnTo>
                  <a:lnTo>
                    <a:pt x="28331" y="10295"/>
                  </a:lnTo>
                  <a:lnTo>
                    <a:pt x="28226" y="10504"/>
                  </a:lnTo>
                  <a:lnTo>
                    <a:pt x="28121" y="10546"/>
                  </a:lnTo>
                  <a:lnTo>
                    <a:pt x="28080" y="10525"/>
                  </a:lnTo>
                  <a:lnTo>
                    <a:pt x="28121" y="10420"/>
                  </a:lnTo>
                  <a:lnTo>
                    <a:pt x="28226" y="10379"/>
                  </a:lnTo>
                  <a:lnTo>
                    <a:pt x="28080" y="10337"/>
                  </a:lnTo>
                  <a:lnTo>
                    <a:pt x="27954" y="10379"/>
                  </a:lnTo>
                  <a:lnTo>
                    <a:pt x="27849" y="10504"/>
                  </a:lnTo>
                  <a:lnTo>
                    <a:pt x="27912" y="10546"/>
                  </a:lnTo>
                  <a:lnTo>
                    <a:pt x="27912" y="10630"/>
                  </a:lnTo>
                  <a:lnTo>
                    <a:pt x="27745" y="10713"/>
                  </a:lnTo>
                  <a:lnTo>
                    <a:pt x="27661" y="10797"/>
                  </a:lnTo>
                  <a:lnTo>
                    <a:pt x="27598" y="10797"/>
                  </a:lnTo>
                  <a:lnTo>
                    <a:pt x="27515" y="10944"/>
                  </a:lnTo>
                  <a:lnTo>
                    <a:pt x="27536" y="11006"/>
                  </a:lnTo>
                  <a:lnTo>
                    <a:pt x="27619" y="11006"/>
                  </a:lnTo>
                  <a:lnTo>
                    <a:pt x="27661" y="11048"/>
                  </a:lnTo>
                  <a:lnTo>
                    <a:pt x="27766" y="11027"/>
                  </a:lnTo>
                  <a:lnTo>
                    <a:pt x="27828" y="10923"/>
                  </a:lnTo>
                  <a:lnTo>
                    <a:pt x="27808" y="10860"/>
                  </a:lnTo>
                  <a:lnTo>
                    <a:pt x="27870" y="10839"/>
                  </a:lnTo>
                  <a:lnTo>
                    <a:pt x="27954" y="10797"/>
                  </a:lnTo>
                  <a:lnTo>
                    <a:pt x="28017" y="10839"/>
                  </a:lnTo>
                  <a:lnTo>
                    <a:pt x="27975" y="10944"/>
                  </a:lnTo>
                  <a:lnTo>
                    <a:pt x="27912" y="11069"/>
                  </a:lnTo>
                  <a:lnTo>
                    <a:pt x="27870" y="11236"/>
                  </a:lnTo>
                  <a:lnTo>
                    <a:pt x="27870" y="11320"/>
                  </a:lnTo>
                  <a:lnTo>
                    <a:pt x="27808" y="11383"/>
                  </a:lnTo>
                  <a:lnTo>
                    <a:pt x="27640" y="11425"/>
                  </a:lnTo>
                  <a:lnTo>
                    <a:pt x="27536" y="11529"/>
                  </a:lnTo>
                  <a:lnTo>
                    <a:pt x="27452" y="11550"/>
                  </a:lnTo>
                  <a:lnTo>
                    <a:pt x="27452" y="11592"/>
                  </a:lnTo>
                  <a:lnTo>
                    <a:pt x="27410" y="11697"/>
                  </a:lnTo>
                  <a:lnTo>
                    <a:pt x="27138" y="11801"/>
                  </a:lnTo>
                  <a:lnTo>
                    <a:pt x="27075" y="11906"/>
                  </a:lnTo>
                  <a:lnTo>
                    <a:pt x="26971" y="11948"/>
                  </a:lnTo>
                  <a:lnTo>
                    <a:pt x="26929" y="11885"/>
                  </a:lnTo>
                  <a:lnTo>
                    <a:pt x="26887" y="11885"/>
                  </a:lnTo>
                  <a:lnTo>
                    <a:pt x="26866" y="11843"/>
                  </a:lnTo>
                  <a:lnTo>
                    <a:pt x="26803" y="11906"/>
                  </a:lnTo>
                  <a:lnTo>
                    <a:pt x="26720" y="11948"/>
                  </a:lnTo>
                  <a:lnTo>
                    <a:pt x="26720" y="11948"/>
                  </a:lnTo>
                  <a:lnTo>
                    <a:pt x="26761" y="11885"/>
                  </a:lnTo>
                  <a:lnTo>
                    <a:pt x="26720" y="11843"/>
                  </a:lnTo>
                  <a:lnTo>
                    <a:pt x="26615" y="11948"/>
                  </a:lnTo>
                  <a:lnTo>
                    <a:pt x="26573" y="12094"/>
                  </a:lnTo>
                  <a:lnTo>
                    <a:pt x="26468" y="12262"/>
                  </a:lnTo>
                  <a:lnTo>
                    <a:pt x="26448" y="12304"/>
                  </a:lnTo>
                  <a:lnTo>
                    <a:pt x="26489" y="12387"/>
                  </a:lnTo>
                  <a:lnTo>
                    <a:pt x="26489" y="12471"/>
                  </a:lnTo>
                  <a:lnTo>
                    <a:pt x="26406" y="12617"/>
                  </a:lnTo>
                  <a:lnTo>
                    <a:pt x="26406" y="12701"/>
                  </a:lnTo>
                  <a:lnTo>
                    <a:pt x="26468" y="12785"/>
                  </a:lnTo>
                  <a:lnTo>
                    <a:pt x="26385" y="12827"/>
                  </a:lnTo>
                  <a:lnTo>
                    <a:pt x="26343" y="12952"/>
                  </a:lnTo>
                  <a:lnTo>
                    <a:pt x="26364" y="12952"/>
                  </a:lnTo>
                  <a:lnTo>
                    <a:pt x="26448" y="12931"/>
                  </a:lnTo>
                  <a:lnTo>
                    <a:pt x="26489" y="12848"/>
                  </a:lnTo>
                  <a:lnTo>
                    <a:pt x="26594" y="12889"/>
                  </a:lnTo>
                  <a:lnTo>
                    <a:pt x="26699" y="12806"/>
                  </a:lnTo>
                  <a:lnTo>
                    <a:pt x="26615" y="12910"/>
                  </a:lnTo>
                  <a:lnTo>
                    <a:pt x="26510" y="12910"/>
                  </a:lnTo>
                  <a:lnTo>
                    <a:pt x="26406" y="13015"/>
                  </a:lnTo>
                  <a:lnTo>
                    <a:pt x="26259" y="13057"/>
                  </a:lnTo>
                  <a:lnTo>
                    <a:pt x="26259" y="13203"/>
                  </a:lnTo>
                  <a:lnTo>
                    <a:pt x="26176" y="13266"/>
                  </a:lnTo>
                  <a:lnTo>
                    <a:pt x="26071" y="13203"/>
                  </a:lnTo>
                  <a:lnTo>
                    <a:pt x="25945" y="13203"/>
                  </a:lnTo>
                  <a:lnTo>
                    <a:pt x="25862" y="13120"/>
                  </a:lnTo>
                  <a:lnTo>
                    <a:pt x="25778" y="13161"/>
                  </a:lnTo>
                  <a:lnTo>
                    <a:pt x="25820" y="13350"/>
                  </a:lnTo>
                  <a:lnTo>
                    <a:pt x="25631" y="13245"/>
                  </a:lnTo>
                  <a:lnTo>
                    <a:pt x="25694" y="12994"/>
                  </a:lnTo>
                  <a:lnTo>
                    <a:pt x="25631" y="12827"/>
                  </a:lnTo>
                  <a:lnTo>
                    <a:pt x="25548" y="12722"/>
                  </a:lnTo>
                  <a:lnTo>
                    <a:pt x="25590" y="12555"/>
                  </a:lnTo>
                  <a:lnTo>
                    <a:pt x="25631" y="12555"/>
                  </a:lnTo>
                  <a:lnTo>
                    <a:pt x="25673" y="12722"/>
                  </a:lnTo>
                  <a:lnTo>
                    <a:pt x="25820" y="12638"/>
                  </a:lnTo>
                  <a:lnTo>
                    <a:pt x="25862" y="12743"/>
                  </a:lnTo>
                  <a:lnTo>
                    <a:pt x="25987" y="12806"/>
                  </a:lnTo>
                  <a:lnTo>
                    <a:pt x="26071" y="12722"/>
                  </a:lnTo>
                  <a:lnTo>
                    <a:pt x="26071" y="12638"/>
                  </a:lnTo>
                  <a:lnTo>
                    <a:pt x="26134" y="12492"/>
                  </a:lnTo>
                  <a:lnTo>
                    <a:pt x="26029" y="12513"/>
                  </a:lnTo>
                  <a:lnTo>
                    <a:pt x="25945" y="12492"/>
                  </a:lnTo>
                  <a:lnTo>
                    <a:pt x="26029" y="12429"/>
                  </a:lnTo>
                  <a:lnTo>
                    <a:pt x="26092" y="12304"/>
                  </a:lnTo>
                  <a:lnTo>
                    <a:pt x="26029" y="12304"/>
                  </a:lnTo>
                  <a:lnTo>
                    <a:pt x="25945" y="12387"/>
                  </a:lnTo>
                  <a:lnTo>
                    <a:pt x="25778" y="12429"/>
                  </a:lnTo>
                  <a:lnTo>
                    <a:pt x="25778" y="12345"/>
                  </a:lnTo>
                  <a:lnTo>
                    <a:pt x="25924" y="12283"/>
                  </a:lnTo>
                  <a:lnTo>
                    <a:pt x="25924" y="12178"/>
                  </a:lnTo>
                  <a:lnTo>
                    <a:pt x="25841" y="12178"/>
                  </a:lnTo>
                  <a:lnTo>
                    <a:pt x="25736" y="12220"/>
                  </a:lnTo>
                  <a:lnTo>
                    <a:pt x="25736" y="12136"/>
                  </a:lnTo>
                  <a:lnTo>
                    <a:pt x="25778" y="11969"/>
                  </a:lnTo>
                  <a:lnTo>
                    <a:pt x="25862" y="11864"/>
                  </a:lnTo>
                  <a:lnTo>
                    <a:pt x="25883" y="11969"/>
                  </a:lnTo>
                  <a:lnTo>
                    <a:pt x="25945" y="11906"/>
                  </a:lnTo>
                  <a:lnTo>
                    <a:pt x="25945" y="11822"/>
                  </a:lnTo>
                  <a:lnTo>
                    <a:pt x="26092" y="11676"/>
                  </a:lnTo>
                  <a:lnTo>
                    <a:pt x="26092" y="11592"/>
                  </a:lnTo>
                  <a:lnTo>
                    <a:pt x="26280" y="11488"/>
                  </a:lnTo>
                  <a:lnTo>
                    <a:pt x="26280" y="11362"/>
                  </a:lnTo>
                  <a:lnTo>
                    <a:pt x="26364" y="11299"/>
                  </a:lnTo>
                  <a:lnTo>
                    <a:pt x="26448" y="11278"/>
                  </a:lnTo>
                  <a:lnTo>
                    <a:pt x="26448" y="11236"/>
                  </a:lnTo>
                  <a:lnTo>
                    <a:pt x="26343" y="11236"/>
                  </a:lnTo>
                  <a:lnTo>
                    <a:pt x="26196" y="11257"/>
                  </a:lnTo>
                  <a:lnTo>
                    <a:pt x="26155" y="11425"/>
                  </a:lnTo>
                  <a:lnTo>
                    <a:pt x="26029" y="11488"/>
                  </a:lnTo>
                  <a:lnTo>
                    <a:pt x="25945" y="11467"/>
                  </a:lnTo>
                  <a:lnTo>
                    <a:pt x="25966" y="11425"/>
                  </a:lnTo>
                  <a:lnTo>
                    <a:pt x="26113" y="11362"/>
                  </a:lnTo>
                  <a:lnTo>
                    <a:pt x="26134" y="11257"/>
                  </a:lnTo>
                  <a:lnTo>
                    <a:pt x="26050" y="11216"/>
                  </a:lnTo>
                  <a:lnTo>
                    <a:pt x="25966" y="11236"/>
                  </a:lnTo>
                  <a:lnTo>
                    <a:pt x="25883" y="11153"/>
                  </a:lnTo>
                  <a:lnTo>
                    <a:pt x="25924" y="11069"/>
                  </a:lnTo>
                  <a:lnTo>
                    <a:pt x="25945" y="10944"/>
                  </a:lnTo>
                  <a:lnTo>
                    <a:pt x="25862" y="10860"/>
                  </a:lnTo>
                  <a:lnTo>
                    <a:pt x="25820" y="10902"/>
                  </a:lnTo>
                  <a:lnTo>
                    <a:pt x="25778" y="10964"/>
                  </a:lnTo>
                  <a:lnTo>
                    <a:pt x="25778" y="10902"/>
                  </a:lnTo>
                  <a:lnTo>
                    <a:pt x="25820" y="10818"/>
                  </a:lnTo>
                  <a:lnTo>
                    <a:pt x="25757" y="10713"/>
                  </a:lnTo>
                  <a:lnTo>
                    <a:pt x="25652" y="10713"/>
                  </a:lnTo>
                  <a:lnTo>
                    <a:pt x="25631" y="10902"/>
                  </a:lnTo>
                  <a:lnTo>
                    <a:pt x="25527" y="10964"/>
                  </a:lnTo>
                  <a:lnTo>
                    <a:pt x="25506" y="11027"/>
                  </a:lnTo>
                  <a:lnTo>
                    <a:pt x="25443" y="10985"/>
                  </a:lnTo>
                  <a:lnTo>
                    <a:pt x="25443" y="10923"/>
                  </a:lnTo>
                  <a:lnTo>
                    <a:pt x="25401" y="10839"/>
                  </a:lnTo>
                  <a:lnTo>
                    <a:pt x="25318" y="10839"/>
                  </a:lnTo>
                  <a:lnTo>
                    <a:pt x="25297" y="10923"/>
                  </a:lnTo>
                  <a:lnTo>
                    <a:pt x="25318" y="10964"/>
                  </a:lnTo>
                  <a:lnTo>
                    <a:pt x="25297" y="11027"/>
                  </a:lnTo>
                  <a:lnTo>
                    <a:pt x="25339" y="11132"/>
                  </a:lnTo>
                  <a:lnTo>
                    <a:pt x="25339" y="11195"/>
                  </a:lnTo>
                  <a:lnTo>
                    <a:pt x="25297" y="11257"/>
                  </a:lnTo>
                  <a:lnTo>
                    <a:pt x="25234" y="11195"/>
                  </a:lnTo>
                  <a:lnTo>
                    <a:pt x="25234" y="11132"/>
                  </a:lnTo>
                  <a:lnTo>
                    <a:pt x="25192" y="11132"/>
                  </a:lnTo>
                  <a:lnTo>
                    <a:pt x="25171" y="11195"/>
                  </a:lnTo>
                  <a:lnTo>
                    <a:pt x="25213" y="11446"/>
                  </a:lnTo>
                  <a:lnTo>
                    <a:pt x="25234" y="11592"/>
                  </a:lnTo>
                  <a:lnTo>
                    <a:pt x="25401" y="11676"/>
                  </a:lnTo>
                  <a:lnTo>
                    <a:pt x="25443" y="11760"/>
                  </a:lnTo>
                  <a:lnTo>
                    <a:pt x="25443" y="11990"/>
                  </a:lnTo>
                  <a:lnTo>
                    <a:pt x="25422" y="11864"/>
                  </a:lnTo>
                  <a:lnTo>
                    <a:pt x="25339" y="11801"/>
                  </a:lnTo>
                  <a:lnTo>
                    <a:pt x="25192" y="11613"/>
                  </a:lnTo>
                  <a:lnTo>
                    <a:pt x="25171" y="11467"/>
                  </a:lnTo>
                  <a:lnTo>
                    <a:pt x="25108" y="11278"/>
                  </a:lnTo>
                  <a:lnTo>
                    <a:pt x="25025" y="11278"/>
                  </a:lnTo>
                  <a:lnTo>
                    <a:pt x="24983" y="11341"/>
                  </a:lnTo>
                  <a:lnTo>
                    <a:pt x="25004" y="11488"/>
                  </a:lnTo>
                  <a:lnTo>
                    <a:pt x="25087" y="11592"/>
                  </a:lnTo>
                  <a:lnTo>
                    <a:pt x="25108" y="11718"/>
                  </a:lnTo>
                  <a:lnTo>
                    <a:pt x="25067" y="11760"/>
                  </a:lnTo>
                  <a:lnTo>
                    <a:pt x="24983" y="11655"/>
                  </a:lnTo>
                  <a:lnTo>
                    <a:pt x="24774" y="11697"/>
                  </a:lnTo>
                  <a:lnTo>
                    <a:pt x="24711" y="11760"/>
                  </a:lnTo>
                  <a:lnTo>
                    <a:pt x="24648" y="11676"/>
                  </a:lnTo>
                  <a:lnTo>
                    <a:pt x="24564" y="11655"/>
                  </a:lnTo>
                  <a:lnTo>
                    <a:pt x="24376" y="11488"/>
                  </a:lnTo>
                  <a:lnTo>
                    <a:pt x="24146" y="11488"/>
                  </a:lnTo>
                  <a:lnTo>
                    <a:pt x="24125" y="11404"/>
                  </a:lnTo>
                  <a:lnTo>
                    <a:pt x="24083" y="11404"/>
                  </a:lnTo>
                  <a:lnTo>
                    <a:pt x="23937" y="11488"/>
                  </a:lnTo>
                  <a:lnTo>
                    <a:pt x="23874" y="11571"/>
                  </a:lnTo>
                  <a:lnTo>
                    <a:pt x="23707" y="11571"/>
                  </a:lnTo>
                  <a:lnTo>
                    <a:pt x="23560" y="11655"/>
                  </a:lnTo>
                  <a:lnTo>
                    <a:pt x="23435" y="11550"/>
                  </a:lnTo>
                  <a:lnTo>
                    <a:pt x="23414" y="11550"/>
                  </a:lnTo>
                  <a:lnTo>
                    <a:pt x="23393" y="11446"/>
                  </a:lnTo>
                  <a:lnTo>
                    <a:pt x="23330" y="11404"/>
                  </a:lnTo>
                  <a:lnTo>
                    <a:pt x="23204" y="11488"/>
                  </a:lnTo>
                  <a:lnTo>
                    <a:pt x="23204" y="11404"/>
                  </a:lnTo>
                  <a:lnTo>
                    <a:pt x="23037" y="11257"/>
                  </a:lnTo>
                  <a:lnTo>
                    <a:pt x="23016" y="11174"/>
                  </a:lnTo>
                  <a:lnTo>
                    <a:pt x="22974" y="11153"/>
                  </a:lnTo>
                  <a:lnTo>
                    <a:pt x="22974" y="11069"/>
                  </a:lnTo>
                  <a:lnTo>
                    <a:pt x="22995" y="11027"/>
                  </a:lnTo>
                  <a:lnTo>
                    <a:pt x="22932" y="10944"/>
                  </a:lnTo>
                  <a:lnTo>
                    <a:pt x="22890" y="10964"/>
                  </a:lnTo>
                  <a:lnTo>
                    <a:pt x="22870" y="10944"/>
                  </a:lnTo>
                  <a:lnTo>
                    <a:pt x="22870" y="10860"/>
                  </a:lnTo>
                  <a:lnTo>
                    <a:pt x="22807" y="10839"/>
                  </a:lnTo>
                  <a:lnTo>
                    <a:pt x="22702" y="10881"/>
                  </a:lnTo>
                  <a:lnTo>
                    <a:pt x="22577" y="10881"/>
                  </a:lnTo>
                  <a:lnTo>
                    <a:pt x="22493" y="10818"/>
                  </a:lnTo>
                  <a:lnTo>
                    <a:pt x="22451" y="10818"/>
                  </a:lnTo>
                  <a:lnTo>
                    <a:pt x="22409" y="10755"/>
                  </a:lnTo>
                  <a:lnTo>
                    <a:pt x="22305" y="10713"/>
                  </a:lnTo>
                  <a:lnTo>
                    <a:pt x="22200" y="10713"/>
                  </a:lnTo>
                  <a:lnTo>
                    <a:pt x="22263" y="10630"/>
                  </a:lnTo>
                  <a:lnTo>
                    <a:pt x="22263" y="10546"/>
                  </a:lnTo>
                  <a:lnTo>
                    <a:pt x="22346" y="10462"/>
                  </a:lnTo>
                  <a:lnTo>
                    <a:pt x="22346" y="10420"/>
                  </a:lnTo>
                  <a:lnTo>
                    <a:pt x="22263" y="10400"/>
                  </a:lnTo>
                  <a:lnTo>
                    <a:pt x="22179" y="10400"/>
                  </a:lnTo>
                  <a:lnTo>
                    <a:pt x="22158" y="10148"/>
                  </a:lnTo>
                  <a:lnTo>
                    <a:pt x="22095" y="10127"/>
                  </a:lnTo>
                  <a:lnTo>
                    <a:pt x="22095" y="10086"/>
                  </a:lnTo>
                  <a:lnTo>
                    <a:pt x="22179" y="10023"/>
                  </a:lnTo>
                  <a:lnTo>
                    <a:pt x="22200" y="9981"/>
                  </a:lnTo>
                  <a:lnTo>
                    <a:pt x="22158" y="9939"/>
                  </a:lnTo>
                  <a:lnTo>
                    <a:pt x="22179" y="9876"/>
                  </a:lnTo>
                  <a:lnTo>
                    <a:pt x="22179" y="9772"/>
                  </a:lnTo>
                  <a:cubicBezTo>
                    <a:pt x="22284" y="9709"/>
                    <a:pt x="22388" y="9688"/>
                    <a:pt x="22493" y="9604"/>
                  </a:cubicBezTo>
                  <a:lnTo>
                    <a:pt x="22514" y="9625"/>
                  </a:lnTo>
                  <a:lnTo>
                    <a:pt x="22598" y="9604"/>
                  </a:lnTo>
                  <a:lnTo>
                    <a:pt x="22681" y="9500"/>
                  </a:lnTo>
                  <a:lnTo>
                    <a:pt x="22702" y="9500"/>
                  </a:lnTo>
                  <a:lnTo>
                    <a:pt x="22702" y="9604"/>
                  </a:lnTo>
                  <a:lnTo>
                    <a:pt x="22765" y="9709"/>
                  </a:lnTo>
                  <a:lnTo>
                    <a:pt x="22828" y="9730"/>
                  </a:lnTo>
                  <a:lnTo>
                    <a:pt x="22911" y="9688"/>
                  </a:lnTo>
                  <a:lnTo>
                    <a:pt x="22995" y="9709"/>
                  </a:lnTo>
                  <a:lnTo>
                    <a:pt x="23037" y="9793"/>
                  </a:lnTo>
                  <a:lnTo>
                    <a:pt x="23121" y="9793"/>
                  </a:lnTo>
                  <a:lnTo>
                    <a:pt x="23183" y="9835"/>
                  </a:lnTo>
                  <a:lnTo>
                    <a:pt x="23225" y="9835"/>
                  </a:lnTo>
                  <a:lnTo>
                    <a:pt x="23225" y="9730"/>
                  </a:lnTo>
                  <a:lnTo>
                    <a:pt x="23288" y="9730"/>
                  </a:lnTo>
                  <a:lnTo>
                    <a:pt x="23351" y="9709"/>
                  </a:lnTo>
                  <a:lnTo>
                    <a:pt x="23414" y="9730"/>
                  </a:lnTo>
                  <a:lnTo>
                    <a:pt x="23414" y="9814"/>
                  </a:lnTo>
                  <a:lnTo>
                    <a:pt x="23455" y="9835"/>
                  </a:lnTo>
                  <a:lnTo>
                    <a:pt x="23539" y="9814"/>
                  </a:lnTo>
                  <a:lnTo>
                    <a:pt x="23602" y="9730"/>
                  </a:lnTo>
                  <a:lnTo>
                    <a:pt x="23644" y="9772"/>
                  </a:lnTo>
                  <a:lnTo>
                    <a:pt x="23665" y="9835"/>
                  </a:lnTo>
                  <a:lnTo>
                    <a:pt x="23727" y="9835"/>
                  </a:lnTo>
                  <a:lnTo>
                    <a:pt x="23748" y="9793"/>
                  </a:lnTo>
                  <a:lnTo>
                    <a:pt x="23769" y="9793"/>
                  </a:lnTo>
                  <a:lnTo>
                    <a:pt x="23832" y="9709"/>
                  </a:lnTo>
                  <a:lnTo>
                    <a:pt x="23916" y="9709"/>
                  </a:lnTo>
                  <a:lnTo>
                    <a:pt x="23937" y="9772"/>
                  </a:lnTo>
                  <a:lnTo>
                    <a:pt x="23979" y="9793"/>
                  </a:lnTo>
                  <a:lnTo>
                    <a:pt x="24041" y="9772"/>
                  </a:lnTo>
                  <a:lnTo>
                    <a:pt x="24041" y="9709"/>
                  </a:lnTo>
                  <a:lnTo>
                    <a:pt x="24020" y="9667"/>
                  </a:lnTo>
                  <a:lnTo>
                    <a:pt x="24083" y="9583"/>
                  </a:lnTo>
                  <a:lnTo>
                    <a:pt x="24083" y="9521"/>
                  </a:lnTo>
                  <a:lnTo>
                    <a:pt x="24146" y="9458"/>
                  </a:lnTo>
                  <a:lnTo>
                    <a:pt x="24146" y="9374"/>
                  </a:lnTo>
                  <a:lnTo>
                    <a:pt x="24062" y="9374"/>
                  </a:lnTo>
                  <a:lnTo>
                    <a:pt x="24041" y="9291"/>
                  </a:lnTo>
                  <a:lnTo>
                    <a:pt x="24062" y="9186"/>
                  </a:lnTo>
                  <a:lnTo>
                    <a:pt x="24146" y="9165"/>
                  </a:lnTo>
                  <a:lnTo>
                    <a:pt x="24146" y="9060"/>
                  </a:lnTo>
                  <a:lnTo>
                    <a:pt x="24041" y="8998"/>
                  </a:lnTo>
                  <a:lnTo>
                    <a:pt x="23958" y="9039"/>
                  </a:lnTo>
                  <a:lnTo>
                    <a:pt x="23958" y="9102"/>
                  </a:lnTo>
                  <a:lnTo>
                    <a:pt x="23916" y="9165"/>
                  </a:lnTo>
                  <a:lnTo>
                    <a:pt x="23832" y="9102"/>
                  </a:lnTo>
                  <a:lnTo>
                    <a:pt x="23707" y="9102"/>
                  </a:lnTo>
                  <a:lnTo>
                    <a:pt x="23560" y="9249"/>
                  </a:lnTo>
                  <a:lnTo>
                    <a:pt x="23455" y="9311"/>
                  </a:lnTo>
                  <a:lnTo>
                    <a:pt x="23455" y="9270"/>
                  </a:lnTo>
                  <a:lnTo>
                    <a:pt x="23602" y="9186"/>
                  </a:lnTo>
                  <a:lnTo>
                    <a:pt x="23644" y="9102"/>
                  </a:lnTo>
                  <a:lnTo>
                    <a:pt x="23644" y="8977"/>
                  </a:lnTo>
                  <a:lnTo>
                    <a:pt x="23602" y="9060"/>
                  </a:lnTo>
                  <a:lnTo>
                    <a:pt x="23539" y="9039"/>
                  </a:lnTo>
                  <a:lnTo>
                    <a:pt x="23539" y="8935"/>
                  </a:lnTo>
                  <a:lnTo>
                    <a:pt x="23644" y="8851"/>
                  </a:lnTo>
                  <a:lnTo>
                    <a:pt x="23560" y="8726"/>
                  </a:lnTo>
                  <a:lnTo>
                    <a:pt x="23644" y="8642"/>
                  </a:lnTo>
                  <a:lnTo>
                    <a:pt x="23727" y="8642"/>
                  </a:lnTo>
                  <a:lnTo>
                    <a:pt x="23707" y="8684"/>
                  </a:lnTo>
                  <a:lnTo>
                    <a:pt x="23748" y="8851"/>
                  </a:lnTo>
                  <a:lnTo>
                    <a:pt x="23832" y="8935"/>
                  </a:lnTo>
                  <a:lnTo>
                    <a:pt x="23874" y="8893"/>
                  </a:lnTo>
                  <a:lnTo>
                    <a:pt x="23979" y="8893"/>
                  </a:lnTo>
                  <a:lnTo>
                    <a:pt x="24041" y="8767"/>
                  </a:lnTo>
                  <a:lnTo>
                    <a:pt x="23979" y="8726"/>
                  </a:lnTo>
                  <a:lnTo>
                    <a:pt x="23979" y="8663"/>
                  </a:lnTo>
                  <a:lnTo>
                    <a:pt x="24062" y="8663"/>
                  </a:lnTo>
                  <a:lnTo>
                    <a:pt x="24083" y="8726"/>
                  </a:lnTo>
                  <a:lnTo>
                    <a:pt x="24146" y="8684"/>
                  </a:lnTo>
                  <a:lnTo>
                    <a:pt x="24251" y="8621"/>
                  </a:lnTo>
                  <a:lnTo>
                    <a:pt x="24271" y="8475"/>
                  </a:lnTo>
                  <a:lnTo>
                    <a:pt x="24292" y="8579"/>
                  </a:lnTo>
                  <a:lnTo>
                    <a:pt x="24355" y="8579"/>
                  </a:lnTo>
                  <a:lnTo>
                    <a:pt x="24460" y="8516"/>
                  </a:lnTo>
                  <a:lnTo>
                    <a:pt x="24376" y="8684"/>
                  </a:lnTo>
                  <a:lnTo>
                    <a:pt x="24376" y="8851"/>
                  </a:lnTo>
                  <a:lnTo>
                    <a:pt x="24439" y="8830"/>
                  </a:lnTo>
                  <a:lnTo>
                    <a:pt x="24481" y="8851"/>
                  </a:lnTo>
                  <a:lnTo>
                    <a:pt x="24439" y="8935"/>
                  </a:lnTo>
                  <a:lnTo>
                    <a:pt x="24502" y="8935"/>
                  </a:lnTo>
                  <a:lnTo>
                    <a:pt x="24564" y="8788"/>
                  </a:lnTo>
                  <a:lnTo>
                    <a:pt x="24606" y="8747"/>
                  </a:lnTo>
                  <a:lnTo>
                    <a:pt x="24690" y="8579"/>
                  </a:lnTo>
                  <a:lnTo>
                    <a:pt x="24774" y="8558"/>
                  </a:lnTo>
                  <a:lnTo>
                    <a:pt x="24753" y="8684"/>
                  </a:lnTo>
                  <a:lnTo>
                    <a:pt x="24648" y="8788"/>
                  </a:lnTo>
                  <a:lnTo>
                    <a:pt x="24669" y="8977"/>
                  </a:lnTo>
                  <a:lnTo>
                    <a:pt x="24753" y="8977"/>
                  </a:lnTo>
                  <a:lnTo>
                    <a:pt x="24815" y="9039"/>
                  </a:lnTo>
                  <a:lnTo>
                    <a:pt x="24878" y="8956"/>
                  </a:lnTo>
                  <a:lnTo>
                    <a:pt x="25004" y="8851"/>
                  </a:lnTo>
                  <a:lnTo>
                    <a:pt x="25067" y="8684"/>
                  </a:lnTo>
                  <a:lnTo>
                    <a:pt x="25108" y="8558"/>
                  </a:lnTo>
                  <a:lnTo>
                    <a:pt x="25087" y="8433"/>
                  </a:lnTo>
                  <a:lnTo>
                    <a:pt x="25129" y="8370"/>
                  </a:lnTo>
                  <a:lnTo>
                    <a:pt x="25108" y="8328"/>
                  </a:lnTo>
                  <a:lnTo>
                    <a:pt x="25025" y="8328"/>
                  </a:lnTo>
                  <a:lnTo>
                    <a:pt x="24983" y="8307"/>
                  </a:lnTo>
                  <a:lnTo>
                    <a:pt x="24899" y="8349"/>
                  </a:lnTo>
                  <a:lnTo>
                    <a:pt x="24899" y="8223"/>
                  </a:lnTo>
                  <a:lnTo>
                    <a:pt x="24941" y="8203"/>
                  </a:lnTo>
                  <a:lnTo>
                    <a:pt x="24920" y="8140"/>
                  </a:lnTo>
                  <a:lnTo>
                    <a:pt x="24815" y="8140"/>
                  </a:lnTo>
                  <a:lnTo>
                    <a:pt x="24795" y="8098"/>
                  </a:lnTo>
                  <a:lnTo>
                    <a:pt x="24690" y="8014"/>
                  </a:lnTo>
                  <a:lnTo>
                    <a:pt x="24690" y="7931"/>
                  </a:lnTo>
                  <a:lnTo>
                    <a:pt x="24606" y="7742"/>
                  </a:lnTo>
                  <a:lnTo>
                    <a:pt x="24585" y="7617"/>
                  </a:lnTo>
                  <a:lnTo>
                    <a:pt x="24627" y="7491"/>
                  </a:lnTo>
                  <a:lnTo>
                    <a:pt x="24585" y="7324"/>
                  </a:lnTo>
                  <a:lnTo>
                    <a:pt x="24502" y="7470"/>
                  </a:lnTo>
                  <a:lnTo>
                    <a:pt x="24502" y="7575"/>
                  </a:lnTo>
                  <a:lnTo>
                    <a:pt x="24418" y="7428"/>
                  </a:lnTo>
                  <a:lnTo>
                    <a:pt x="24292" y="7366"/>
                  </a:lnTo>
                  <a:lnTo>
                    <a:pt x="24271" y="7114"/>
                  </a:lnTo>
                  <a:lnTo>
                    <a:pt x="24188" y="7073"/>
                  </a:lnTo>
                  <a:lnTo>
                    <a:pt x="24167" y="6884"/>
                  </a:lnTo>
                  <a:lnTo>
                    <a:pt x="24083" y="6780"/>
                  </a:lnTo>
                  <a:lnTo>
                    <a:pt x="24083" y="6675"/>
                  </a:lnTo>
                  <a:lnTo>
                    <a:pt x="24041" y="6591"/>
                  </a:lnTo>
                  <a:lnTo>
                    <a:pt x="24041" y="6529"/>
                  </a:lnTo>
                  <a:lnTo>
                    <a:pt x="24146" y="6529"/>
                  </a:lnTo>
                  <a:lnTo>
                    <a:pt x="24167" y="6382"/>
                  </a:lnTo>
                  <a:lnTo>
                    <a:pt x="24251" y="6382"/>
                  </a:lnTo>
                  <a:lnTo>
                    <a:pt x="24271" y="6424"/>
                  </a:lnTo>
                  <a:lnTo>
                    <a:pt x="24355" y="6361"/>
                  </a:lnTo>
                  <a:lnTo>
                    <a:pt x="24355" y="6257"/>
                  </a:lnTo>
                  <a:lnTo>
                    <a:pt x="24460" y="6026"/>
                  </a:lnTo>
                  <a:lnTo>
                    <a:pt x="24460" y="5922"/>
                  </a:lnTo>
                  <a:lnTo>
                    <a:pt x="24481" y="5880"/>
                  </a:lnTo>
                  <a:lnTo>
                    <a:pt x="24397" y="5692"/>
                  </a:lnTo>
                  <a:lnTo>
                    <a:pt x="24460" y="5566"/>
                  </a:lnTo>
                  <a:lnTo>
                    <a:pt x="24523" y="5566"/>
                  </a:lnTo>
                  <a:lnTo>
                    <a:pt x="24523" y="5399"/>
                  </a:lnTo>
                  <a:lnTo>
                    <a:pt x="24627" y="5252"/>
                  </a:lnTo>
                  <a:lnTo>
                    <a:pt x="24627" y="5148"/>
                  </a:lnTo>
                  <a:lnTo>
                    <a:pt x="24690" y="5064"/>
                  </a:lnTo>
                  <a:lnTo>
                    <a:pt x="24690" y="4855"/>
                  </a:lnTo>
                  <a:lnTo>
                    <a:pt x="24774" y="4834"/>
                  </a:lnTo>
                  <a:lnTo>
                    <a:pt x="24774" y="4729"/>
                  </a:lnTo>
                  <a:lnTo>
                    <a:pt x="24899" y="4583"/>
                  </a:lnTo>
                  <a:lnTo>
                    <a:pt x="24899" y="4478"/>
                  </a:lnTo>
                  <a:cubicBezTo>
                    <a:pt x="24918" y="4516"/>
                    <a:pt x="24966" y="4536"/>
                    <a:pt x="25020" y="4536"/>
                  </a:cubicBezTo>
                  <a:cubicBezTo>
                    <a:pt x="25085" y="4536"/>
                    <a:pt x="25158" y="4505"/>
                    <a:pt x="25192" y="4436"/>
                  </a:cubicBezTo>
                  <a:lnTo>
                    <a:pt x="25255" y="4122"/>
                  </a:lnTo>
                  <a:lnTo>
                    <a:pt x="25359" y="4122"/>
                  </a:lnTo>
                  <a:lnTo>
                    <a:pt x="25506" y="3955"/>
                  </a:lnTo>
                  <a:lnTo>
                    <a:pt x="25652" y="3892"/>
                  </a:lnTo>
                  <a:lnTo>
                    <a:pt x="25820" y="3725"/>
                  </a:lnTo>
                  <a:lnTo>
                    <a:pt x="25862" y="3725"/>
                  </a:lnTo>
                  <a:lnTo>
                    <a:pt x="25987" y="3599"/>
                  </a:lnTo>
                  <a:lnTo>
                    <a:pt x="25987" y="3516"/>
                  </a:lnTo>
                  <a:lnTo>
                    <a:pt x="26050" y="3474"/>
                  </a:lnTo>
                  <a:lnTo>
                    <a:pt x="26050" y="3390"/>
                  </a:lnTo>
                  <a:lnTo>
                    <a:pt x="25966" y="3285"/>
                  </a:lnTo>
                  <a:lnTo>
                    <a:pt x="25987" y="3223"/>
                  </a:lnTo>
                  <a:lnTo>
                    <a:pt x="25987" y="3160"/>
                  </a:lnTo>
                  <a:lnTo>
                    <a:pt x="25883" y="2993"/>
                  </a:lnTo>
                  <a:lnTo>
                    <a:pt x="25820" y="2993"/>
                  </a:lnTo>
                  <a:lnTo>
                    <a:pt x="25736" y="3013"/>
                  </a:lnTo>
                  <a:lnTo>
                    <a:pt x="25631" y="2972"/>
                  </a:lnTo>
                  <a:lnTo>
                    <a:pt x="25548" y="2993"/>
                  </a:lnTo>
                  <a:lnTo>
                    <a:pt x="25443" y="2909"/>
                  </a:lnTo>
                  <a:lnTo>
                    <a:pt x="25359" y="2909"/>
                  </a:lnTo>
                  <a:lnTo>
                    <a:pt x="25297" y="2846"/>
                  </a:lnTo>
                  <a:lnTo>
                    <a:pt x="25129" y="2867"/>
                  </a:lnTo>
                  <a:lnTo>
                    <a:pt x="25025" y="2972"/>
                  </a:lnTo>
                  <a:lnTo>
                    <a:pt x="24941" y="2993"/>
                  </a:lnTo>
                  <a:lnTo>
                    <a:pt x="24774" y="3118"/>
                  </a:lnTo>
                  <a:lnTo>
                    <a:pt x="24774" y="3181"/>
                  </a:lnTo>
                  <a:lnTo>
                    <a:pt x="24878" y="3265"/>
                  </a:lnTo>
                  <a:lnTo>
                    <a:pt x="24941" y="3390"/>
                  </a:lnTo>
                  <a:lnTo>
                    <a:pt x="24941" y="3516"/>
                  </a:lnTo>
                  <a:lnTo>
                    <a:pt x="24983" y="3641"/>
                  </a:lnTo>
                  <a:lnTo>
                    <a:pt x="24941" y="3704"/>
                  </a:lnTo>
                  <a:lnTo>
                    <a:pt x="24941" y="3809"/>
                  </a:lnTo>
                  <a:lnTo>
                    <a:pt x="25025" y="3913"/>
                  </a:lnTo>
                  <a:lnTo>
                    <a:pt x="25025" y="3934"/>
                  </a:lnTo>
                  <a:lnTo>
                    <a:pt x="25004" y="3955"/>
                  </a:lnTo>
                  <a:cubicBezTo>
                    <a:pt x="24983" y="4018"/>
                    <a:pt x="24941" y="4081"/>
                    <a:pt x="24920" y="4143"/>
                  </a:cubicBezTo>
                  <a:lnTo>
                    <a:pt x="24899" y="4081"/>
                  </a:lnTo>
                  <a:lnTo>
                    <a:pt x="24920" y="4018"/>
                  </a:lnTo>
                  <a:lnTo>
                    <a:pt x="24920" y="3934"/>
                  </a:lnTo>
                  <a:lnTo>
                    <a:pt x="24815" y="3871"/>
                  </a:lnTo>
                  <a:lnTo>
                    <a:pt x="24774" y="3725"/>
                  </a:lnTo>
                  <a:lnTo>
                    <a:pt x="24795" y="3662"/>
                  </a:lnTo>
                  <a:lnTo>
                    <a:pt x="24711" y="3495"/>
                  </a:lnTo>
                  <a:lnTo>
                    <a:pt x="24606" y="3474"/>
                  </a:lnTo>
                  <a:lnTo>
                    <a:pt x="24564" y="3411"/>
                  </a:lnTo>
                  <a:lnTo>
                    <a:pt x="24502" y="3411"/>
                  </a:lnTo>
                  <a:lnTo>
                    <a:pt x="24481" y="3578"/>
                  </a:lnTo>
                  <a:lnTo>
                    <a:pt x="24418" y="3578"/>
                  </a:lnTo>
                  <a:lnTo>
                    <a:pt x="24292" y="3369"/>
                  </a:lnTo>
                  <a:lnTo>
                    <a:pt x="24209" y="3369"/>
                  </a:lnTo>
                  <a:lnTo>
                    <a:pt x="24146" y="3285"/>
                  </a:lnTo>
                  <a:lnTo>
                    <a:pt x="24062" y="3327"/>
                  </a:lnTo>
                  <a:lnTo>
                    <a:pt x="24083" y="3495"/>
                  </a:lnTo>
                  <a:lnTo>
                    <a:pt x="24041" y="3516"/>
                  </a:lnTo>
                  <a:lnTo>
                    <a:pt x="23958" y="3495"/>
                  </a:lnTo>
                  <a:lnTo>
                    <a:pt x="23895" y="3620"/>
                  </a:lnTo>
                  <a:lnTo>
                    <a:pt x="23895" y="3704"/>
                  </a:lnTo>
                  <a:lnTo>
                    <a:pt x="23832" y="3746"/>
                  </a:lnTo>
                  <a:lnTo>
                    <a:pt x="23748" y="4039"/>
                  </a:lnTo>
                  <a:lnTo>
                    <a:pt x="23748" y="4143"/>
                  </a:lnTo>
                  <a:lnTo>
                    <a:pt x="23686" y="4227"/>
                  </a:lnTo>
                  <a:lnTo>
                    <a:pt x="23686" y="4353"/>
                  </a:lnTo>
                  <a:lnTo>
                    <a:pt x="23665" y="4374"/>
                  </a:lnTo>
                  <a:lnTo>
                    <a:pt x="23665" y="4478"/>
                  </a:lnTo>
                  <a:lnTo>
                    <a:pt x="23581" y="4541"/>
                  </a:lnTo>
                  <a:lnTo>
                    <a:pt x="23581" y="4771"/>
                  </a:lnTo>
                  <a:lnTo>
                    <a:pt x="23518" y="4813"/>
                  </a:lnTo>
                  <a:lnTo>
                    <a:pt x="23455" y="4792"/>
                  </a:lnTo>
                  <a:lnTo>
                    <a:pt x="23372" y="4980"/>
                  </a:lnTo>
                  <a:lnTo>
                    <a:pt x="23414" y="5064"/>
                  </a:lnTo>
                  <a:lnTo>
                    <a:pt x="23372" y="5169"/>
                  </a:lnTo>
                  <a:lnTo>
                    <a:pt x="23372" y="5273"/>
                  </a:lnTo>
                  <a:lnTo>
                    <a:pt x="23309" y="5378"/>
                  </a:lnTo>
                  <a:lnTo>
                    <a:pt x="23351" y="5462"/>
                  </a:lnTo>
                  <a:lnTo>
                    <a:pt x="23330" y="5524"/>
                  </a:lnTo>
                  <a:lnTo>
                    <a:pt x="23204" y="5524"/>
                  </a:lnTo>
                  <a:lnTo>
                    <a:pt x="23246" y="5587"/>
                  </a:lnTo>
                  <a:lnTo>
                    <a:pt x="23351" y="5629"/>
                  </a:lnTo>
                  <a:lnTo>
                    <a:pt x="23351" y="5734"/>
                  </a:lnTo>
                  <a:lnTo>
                    <a:pt x="23267" y="5713"/>
                  </a:lnTo>
                  <a:lnTo>
                    <a:pt x="23204" y="5734"/>
                  </a:lnTo>
                  <a:lnTo>
                    <a:pt x="23121" y="5796"/>
                  </a:lnTo>
                  <a:lnTo>
                    <a:pt x="23037" y="5754"/>
                  </a:lnTo>
                  <a:lnTo>
                    <a:pt x="22995" y="5817"/>
                  </a:lnTo>
                  <a:lnTo>
                    <a:pt x="22995" y="5922"/>
                  </a:lnTo>
                  <a:lnTo>
                    <a:pt x="22932" y="5964"/>
                  </a:lnTo>
                  <a:lnTo>
                    <a:pt x="22849" y="5922"/>
                  </a:lnTo>
                  <a:lnTo>
                    <a:pt x="22849" y="5817"/>
                  </a:lnTo>
                  <a:lnTo>
                    <a:pt x="22890" y="5734"/>
                  </a:lnTo>
                  <a:lnTo>
                    <a:pt x="22828" y="5650"/>
                  </a:lnTo>
                  <a:lnTo>
                    <a:pt x="22828" y="5482"/>
                  </a:lnTo>
                  <a:lnTo>
                    <a:pt x="22911" y="5294"/>
                  </a:lnTo>
                  <a:lnTo>
                    <a:pt x="22932" y="5169"/>
                  </a:lnTo>
                  <a:lnTo>
                    <a:pt x="23016" y="5085"/>
                  </a:lnTo>
                  <a:lnTo>
                    <a:pt x="23016" y="4980"/>
                  </a:lnTo>
                  <a:lnTo>
                    <a:pt x="23037" y="4876"/>
                  </a:lnTo>
                  <a:lnTo>
                    <a:pt x="23100" y="4646"/>
                  </a:lnTo>
                  <a:lnTo>
                    <a:pt x="23225" y="4562"/>
                  </a:lnTo>
                  <a:lnTo>
                    <a:pt x="23225" y="4436"/>
                  </a:lnTo>
                  <a:lnTo>
                    <a:pt x="23100" y="4436"/>
                  </a:lnTo>
                  <a:lnTo>
                    <a:pt x="23100" y="4353"/>
                  </a:lnTo>
                  <a:lnTo>
                    <a:pt x="23163" y="4269"/>
                  </a:lnTo>
                  <a:lnTo>
                    <a:pt x="23163" y="4039"/>
                  </a:lnTo>
                  <a:lnTo>
                    <a:pt x="23121" y="3976"/>
                  </a:lnTo>
                  <a:lnTo>
                    <a:pt x="23058" y="3850"/>
                  </a:lnTo>
                  <a:lnTo>
                    <a:pt x="23100" y="3809"/>
                  </a:lnTo>
                  <a:lnTo>
                    <a:pt x="23100" y="3662"/>
                  </a:lnTo>
                  <a:lnTo>
                    <a:pt x="23016" y="3662"/>
                  </a:lnTo>
                  <a:lnTo>
                    <a:pt x="22911" y="3537"/>
                  </a:lnTo>
                  <a:lnTo>
                    <a:pt x="22744" y="3599"/>
                  </a:lnTo>
                  <a:lnTo>
                    <a:pt x="22723" y="3725"/>
                  </a:lnTo>
                  <a:lnTo>
                    <a:pt x="22828" y="3809"/>
                  </a:lnTo>
                  <a:lnTo>
                    <a:pt x="22828" y="3913"/>
                  </a:lnTo>
                  <a:lnTo>
                    <a:pt x="22890" y="3976"/>
                  </a:lnTo>
                  <a:lnTo>
                    <a:pt x="22890" y="4060"/>
                  </a:lnTo>
                  <a:lnTo>
                    <a:pt x="22807" y="4060"/>
                  </a:lnTo>
                  <a:lnTo>
                    <a:pt x="22786" y="3955"/>
                  </a:lnTo>
                  <a:lnTo>
                    <a:pt x="22702" y="3955"/>
                  </a:lnTo>
                  <a:lnTo>
                    <a:pt x="22639" y="4081"/>
                  </a:lnTo>
                  <a:lnTo>
                    <a:pt x="22702" y="4122"/>
                  </a:lnTo>
                  <a:lnTo>
                    <a:pt x="22723" y="4227"/>
                  </a:lnTo>
                  <a:lnTo>
                    <a:pt x="22786" y="4353"/>
                  </a:lnTo>
                  <a:lnTo>
                    <a:pt x="22723" y="4394"/>
                  </a:lnTo>
                  <a:lnTo>
                    <a:pt x="22702" y="4353"/>
                  </a:lnTo>
                  <a:lnTo>
                    <a:pt x="22639" y="4290"/>
                  </a:lnTo>
                  <a:lnTo>
                    <a:pt x="22618" y="4436"/>
                  </a:lnTo>
                  <a:lnTo>
                    <a:pt x="22514" y="4353"/>
                  </a:lnTo>
                  <a:lnTo>
                    <a:pt x="22514" y="4248"/>
                  </a:lnTo>
                  <a:lnTo>
                    <a:pt x="22430" y="4248"/>
                  </a:lnTo>
                  <a:lnTo>
                    <a:pt x="22388" y="4353"/>
                  </a:lnTo>
                  <a:lnTo>
                    <a:pt x="22326" y="4332"/>
                  </a:lnTo>
                  <a:lnTo>
                    <a:pt x="22326" y="4185"/>
                  </a:lnTo>
                  <a:lnTo>
                    <a:pt x="22409" y="4122"/>
                  </a:lnTo>
                  <a:lnTo>
                    <a:pt x="22388" y="4081"/>
                  </a:lnTo>
                  <a:lnTo>
                    <a:pt x="22221" y="4143"/>
                  </a:lnTo>
                  <a:lnTo>
                    <a:pt x="22095" y="4269"/>
                  </a:lnTo>
                  <a:lnTo>
                    <a:pt x="22012" y="4143"/>
                  </a:lnTo>
                  <a:lnTo>
                    <a:pt x="21949" y="4143"/>
                  </a:lnTo>
                  <a:lnTo>
                    <a:pt x="21865" y="4227"/>
                  </a:lnTo>
                  <a:lnTo>
                    <a:pt x="21740" y="4227"/>
                  </a:lnTo>
                  <a:lnTo>
                    <a:pt x="21698" y="4164"/>
                  </a:lnTo>
                  <a:lnTo>
                    <a:pt x="21572" y="4185"/>
                  </a:lnTo>
                  <a:lnTo>
                    <a:pt x="21530" y="4143"/>
                  </a:lnTo>
                  <a:lnTo>
                    <a:pt x="21635" y="4060"/>
                  </a:lnTo>
                  <a:lnTo>
                    <a:pt x="21782" y="4039"/>
                  </a:lnTo>
                  <a:lnTo>
                    <a:pt x="21865" y="4060"/>
                  </a:lnTo>
                  <a:lnTo>
                    <a:pt x="21991" y="4039"/>
                  </a:lnTo>
                  <a:lnTo>
                    <a:pt x="21991" y="3955"/>
                  </a:lnTo>
                  <a:lnTo>
                    <a:pt x="22074" y="3934"/>
                  </a:lnTo>
                  <a:lnTo>
                    <a:pt x="22158" y="3955"/>
                  </a:lnTo>
                  <a:lnTo>
                    <a:pt x="22263" y="3850"/>
                  </a:lnTo>
                  <a:lnTo>
                    <a:pt x="22263" y="3746"/>
                  </a:lnTo>
                  <a:lnTo>
                    <a:pt x="22284" y="3662"/>
                  </a:lnTo>
                  <a:lnTo>
                    <a:pt x="22200" y="3599"/>
                  </a:lnTo>
                  <a:lnTo>
                    <a:pt x="22095" y="3411"/>
                  </a:lnTo>
                  <a:lnTo>
                    <a:pt x="21970" y="3348"/>
                  </a:lnTo>
                  <a:lnTo>
                    <a:pt x="21949" y="3285"/>
                  </a:lnTo>
                  <a:lnTo>
                    <a:pt x="21761" y="3118"/>
                  </a:lnTo>
                  <a:lnTo>
                    <a:pt x="21740" y="3076"/>
                  </a:lnTo>
                  <a:lnTo>
                    <a:pt x="21635" y="3076"/>
                  </a:lnTo>
                  <a:lnTo>
                    <a:pt x="21489" y="3139"/>
                  </a:lnTo>
                  <a:lnTo>
                    <a:pt x="21426" y="3139"/>
                  </a:lnTo>
                  <a:lnTo>
                    <a:pt x="21238" y="3327"/>
                  </a:lnTo>
                  <a:lnTo>
                    <a:pt x="21279" y="3390"/>
                  </a:lnTo>
                  <a:lnTo>
                    <a:pt x="21279" y="3453"/>
                  </a:lnTo>
                  <a:lnTo>
                    <a:pt x="21217" y="3495"/>
                  </a:lnTo>
                  <a:lnTo>
                    <a:pt x="21133" y="3516"/>
                  </a:lnTo>
                  <a:lnTo>
                    <a:pt x="21133" y="3453"/>
                  </a:lnTo>
                  <a:lnTo>
                    <a:pt x="21049" y="3495"/>
                  </a:lnTo>
                  <a:lnTo>
                    <a:pt x="20966" y="3432"/>
                  </a:lnTo>
                  <a:lnTo>
                    <a:pt x="20861" y="3432"/>
                  </a:lnTo>
                  <a:lnTo>
                    <a:pt x="20819" y="3495"/>
                  </a:lnTo>
                  <a:lnTo>
                    <a:pt x="20714" y="3495"/>
                  </a:lnTo>
                  <a:lnTo>
                    <a:pt x="20652" y="3432"/>
                  </a:lnTo>
                  <a:lnTo>
                    <a:pt x="20714" y="3390"/>
                  </a:lnTo>
                  <a:lnTo>
                    <a:pt x="20861" y="3348"/>
                  </a:lnTo>
                  <a:lnTo>
                    <a:pt x="20924" y="3244"/>
                  </a:lnTo>
                  <a:lnTo>
                    <a:pt x="21028" y="3223"/>
                  </a:lnTo>
                  <a:lnTo>
                    <a:pt x="21112" y="3244"/>
                  </a:lnTo>
                  <a:lnTo>
                    <a:pt x="21175" y="3139"/>
                  </a:lnTo>
                  <a:lnTo>
                    <a:pt x="21175" y="3013"/>
                  </a:lnTo>
                  <a:lnTo>
                    <a:pt x="21238" y="2972"/>
                  </a:lnTo>
                  <a:lnTo>
                    <a:pt x="21321" y="2972"/>
                  </a:lnTo>
                  <a:lnTo>
                    <a:pt x="21384" y="2804"/>
                  </a:lnTo>
                  <a:lnTo>
                    <a:pt x="21384" y="2616"/>
                  </a:lnTo>
                  <a:lnTo>
                    <a:pt x="21426" y="2553"/>
                  </a:lnTo>
                  <a:lnTo>
                    <a:pt x="21384" y="2449"/>
                  </a:lnTo>
                  <a:lnTo>
                    <a:pt x="21279" y="2449"/>
                  </a:lnTo>
                  <a:lnTo>
                    <a:pt x="21112" y="2490"/>
                  </a:lnTo>
                  <a:lnTo>
                    <a:pt x="20903" y="2553"/>
                  </a:lnTo>
                  <a:lnTo>
                    <a:pt x="20694" y="2616"/>
                  </a:lnTo>
                  <a:lnTo>
                    <a:pt x="20547" y="2658"/>
                  </a:lnTo>
                  <a:cubicBezTo>
                    <a:pt x="20652" y="2616"/>
                    <a:pt x="20798" y="2574"/>
                    <a:pt x="20903" y="2511"/>
                  </a:cubicBezTo>
                  <a:cubicBezTo>
                    <a:pt x="20945" y="2511"/>
                    <a:pt x="21028" y="2490"/>
                    <a:pt x="21070" y="2490"/>
                  </a:cubicBezTo>
                  <a:cubicBezTo>
                    <a:pt x="21217" y="2469"/>
                    <a:pt x="21238" y="2344"/>
                    <a:pt x="21175" y="2239"/>
                  </a:cubicBezTo>
                  <a:lnTo>
                    <a:pt x="21238" y="2177"/>
                  </a:lnTo>
                  <a:lnTo>
                    <a:pt x="21217" y="2072"/>
                  </a:lnTo>
                  <a:lnTo>
                    <a:pt x="21217" y="1967"/>
                  </a:lnTo>
                  <a:lnTo>
                    <a:pt x="21154" y="1884"/>
                  </a:lnTo>
                  <a:lnTo>
                    <a:pt x="21217" y="1842"/>
                  </a:lnTo>
                  <a:lnTo>
                    <a:pt x="21217" y="1674"/>
                  </a:lnTo>
                  <a:lnTo>
                    <a:pt x="21133" y="1507"/>
                  </a:lnTo>
                  <a:lnTo>
                    <a:pt x="21175" y="1402"/>
                  </a:lnTo>
                  <a:lnTo>
                    <a:pt x="21154" y="1109"/>
                  </a:lnTo>
                  <a:lnTo>
                    <a:pt x="20945" y="879"/>
                  </a:lnTo>
                  <a:lnTo>
                    <a:pt x="20924" y="775"/>
                  </a:lnTo>
                  <a:lnTo>
                    <a:pt x="20840" y="733"/>
                  </a:lnTo>
                  <a:lnTo>
                    <a:pt x="20694" y="796"/>
                  </a:lnTo>
                  <a:lnTo>
                    <a:pt x="20526" y="775"/>
                  </a:lnTo>
                  <a:lnTo>
                    <a:pt x="20442" y="837"/>
                  </a:lnTo>
                  <a:lnTo>
                    <a:pt x="20442" y="984"/>
                  </a:lnTo>
                  <a:lnTo>
                    <a:pt x="20212" y="1109"/>
                  </a:lnTo>
                  <a:lnTo>
                    <a:pt x="20212" y="1047"/>
                  </a:lnTo>
                  <a:lnTo>
                    <a:pt x="20380" y="900"/>
                  </a:lnTo>
                  <a:lnTo>
                    <a:pt x="20422" y="754"/>
                  </a:lnTo>
                  <a:lnTo>
                    <a:pt x="20317" y="670"/>
                  </a:lnTo>
                  <a:lnTo>
                    <a:pt x="20212" y="712"/>
                  </a:lnTo>
                  <a:lnTo>
                    <a:pt x="20129" y="733"/>
                  </a:lnTo>
                  <a:lnTo>
                    <a:pt x="20212" y="670"/>
                  </a:lnTo>
                  <a:lnTo>
                    <a:pt x="20191" y="586"/>
                  </a:lnTo>
                  <a:lnTo>
                    <a:pt x="19898" y="419"/>
                  </a:lnTo>
                  <a:lnTo>
                    <a:pt x="19815" y="293"/>
                  </a:lnTo>
                  <a:lnTo>
                    <a:pt x="19752" y="252"/>
                  </a:lnTo>
                  <a:lnTo>
                    <a:pt x="19773" y="105"/>
                  </a:lnTo>
                  <a:lnTo>
                    <a:pt x="194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86" name="Google Shape;1286;p57">
              <a:extLst>
                <a:ext uri="{FF2B5EF4-FFF2-40B4-BE49-F238E27FC236}">
                  <a16:creationId xmlns:a16="http://schemas.microsoft.com/office/drawing/2014/main" id="{83E6F9C3-29C8-0795-3DE6-54C5785CCB87}"/>
                </a:ext>
              </a:extLst>
            </p:cNvPr>
            <p:cNvSpPr/>
            <p:nvPr/>
          </p:nvSpPr>
          <p:spPr>
            <a:xfrm>
              <a:off x="5758301" y="2794112"/>
              <a:ext cx="166259" cy="194688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7" name="Google Shape;1287;p57">
              <a:extLst>
                <a:ext uri="{FF2B5EF4-FFF2-40B4-BE49-F238E27FC236}">
                  <a16:creationId xmlns:a16="http://schemas.microsoft.com/office/drawing/2014/main" id="{F130DB2D-4A87-463B-D317-F61C90F76A01}"/>
                </a:ext>
              </a:extLst>
            </p:cNvPr>
            <p:cNvGrpSpPr/>
            <p:nvPr/>
          </p:nvGrpSpPr>
          <p:grpSpPr>
            <a:xfrm>
              <a:off x="1168665" y="2997605"/>
              <a:ext cx="2162583" cy="1269588"/>
              <a:chOff x="1979950" y="2362200"/>
              <a:chExt cx="818850" cy="503425"/>
            </a:xfrm>
          </p:grpSpPr>
          <p:sp>
            <p:nvSpPr>
              <p:cNvPr id="1288" name="Google Shape;1288;p57">
                <a:extLst>
                  <a:ext uri="{FF2B5EF4-FFF2-40B4-BE49-F238E27FC236}">
                    <a16:creationId xmlns:a16="http://schemas.microsoft.com/office/drawing/2014/main" id="{341C5F43-F92F-9D01-4BD7-808D73977430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89" name="Google Shape;1289;p57">
                <a:extLst>
                  <a:ext uri="{FF2B5EF4-FFF2-40B4-BE49-F238E27FC236}">
                    <a16:creationId xmlns:a16="http://schemas.microsoft.com/office/drawing/2014/main" id="{DDD5C078-2B02-9368-8C85-6062609DF8F4}"/>
                  </a:ext>
                </a:extLst>
              </p:cNvPr>
              <p:cNvSpPr/>
              <p:nvPr/>
            </p:nvSpPr>
            <p:spPr>
              <a:xfrm>
                <a:off x="1979950" y="2384350"/>
                <a:ext cx="816050" cy="481275"/>
              </a:xfrm>
              <a:custGeom>
                <a:avLst/>
                <a:gdLst/>
                <a:ahLst/>
                <a:cxnLst/>
                <a:rect l="l" t="t" r="r" b="b"/>
                <a:pathLst>
                  <a:path w="32642" h="19251" extrusionOk="0">
                    <a:moveTo>
                      <a:pt x="2846" y="1"/>
                    </a:moveTo>
                    <a:lnTo>
                      <a:pt x="2909" y="210"/>
                    </a:lnTo>
                    <a:lnTo>
                      <a:pt x="3035" y="273"/>
                    </a:lnTo>
                    <a:lnTo>
                      <a:pt x="2993" y="356"/>
                    </a:lnTo>
                    <a:lnTo>
                      <a:pt x="2909" y="440"/>
                    </a:lnTo>
                    <a:lnTo>
                      <a:pt x="2930" y="545"/>
                    </a:lnTo>
                    <a:lnTo>
                      <a:pt x="2993" y="586"/>
                    </a:lnTo>
                    <a:lnTo>
                      <a:pt x="2972" y="649"/>
                    </a:lnTo>
                    <a:lnTo>
                      <a:pt x="2909" y="733"/>
                    </a:lnTo>
                    <a:lnTo>
                      <a:pt x="2951" y="775"/>
                    </a:lnTo>
                    <a:lnTo>
                      <a:pt x="2951" y="858"/>
                    </a:lnTo>
                    <a:lnTo>
                      <a:pt x="2993" y="900"/>
                    </a:lnTo>
                    <a:lnTo>
                      <a:pt x="2909" y="1047"/>
                    </a:lnTo>
                    <a:lnTo>
                      <a:pt x="2825" y="1089"/>
                    </a:lnTo>
                    <a:lnTo>
                      <a:pt x="2763" y="1256"/>
                    </a:lnTo>
                    <a:lnTo>
                      <a:pt x="2721" y="1298"/>
                    </a:lnTo>
                    <a:lnTo>
                      <a:pt x="2721" y="1423"/>
                    </a:lnTo>
                    <a:lnTo>
                      <a:pt x="2637" y="1486"/>
                    </a:lnTo>
                    <a:lnTo>
                      <a:pt x="2616" y="1591"/>
                    </a:lnTo>
                    <a:lnTo>
                      <a:pt x="2470" y="1674"/>
                    </a:lnTo>
                    <a:lnTo>
                      <a:pt x="2386" y="1633"/>
                    </a:lnTo>
                    <a:lnTo>
                      <a:pt x="2344" y="1570"/>
                    </a:lnTo>
                    <a:lnTo>
                      <a:pt x="2428" y="1465"/>
                    </a:lnTo>
                    <a:lnTo>
                      <a:pt x="2449" y="1507"/>
                    </a:lnTo>
                    <a:lnTo>
                      <a:pt x="2532" y="1465"/>
                    </a:lnTo>
                    <a:lnTo>
                      <a:pt x="2553" y="1528"/>
                    </a:lnTo>
                    <a:lnTo>
                      <a:pt x="2595" y="1486"/>
                    </a:lnTo>
                    <a:lnTo>
                      <a:pt x="2595" y="1361"/>
                    </a:lnTo>
                    <a:lnTo>
                      <a:pt x="2658" y="1214"/>
                    </a:lnTo>
                    <a:lnTo>
                      <a:pt x="2742" y="1151"/>
                    </a:lnTo>
                    <a:lnTo>
                      <a:pt x="2742" y="1047"/>
                    </a:lnTo>
                    <a:lnTo>
                      <a:pt x="2700" y="1068"/>
                    </a:lnTo>
                    <a:lnTo>
                      <a:pt x="2553" y="1172"/>
                    </a:lnTo>
                    <a:lnTo>
                      <a:pt x="2512" y="1214"/>
                    </a:lnTo>
                    <a:lnTo>
                      <a:pt x="2428" y="1214"/>
                    </a:lnTo>
                    <a:lnTo>
                      <a:pt x="2428" y="1172"/>
                    </a:lnTo>
                    <a:lnTo>
                      <a:pt x="2532" y="1068"/>
                    </a:lnTo>
                    <a:lnTo>
                      <a:pt x="2658" y="1005"/>
                    </a:lnTo>
                    <a:lnTo>
                      <a:pt x="2700" y="963"/>
                    </a:lnTo>
                    <a:lnTo>
                      <a:pt x="2658" y="879"/>
                    </a:lnTo>
                    <a:lnTo>
                      <a:pt x="2616" y="879"/>
                    </a:lnTo>
                    <a:lnTo>
                      <a:pt x="2532" y="900"/>
                    </a:lnTo>
                    <a:lnTo>
                      <a:pt x="2470" y="796"/>
                    </a:lnTo>
                    <a:lnTo>
                      <a:pt x="2407" y="754"/>
                    </a:lnTo>
                    <a:lnTo>
                      <a:pt x="2135" y="754"/>
                    </a:lnTo>
                    <a:lnTo>
                      <a:pt x="2009" y="649"/>
                    </a:lnTo>
                    <a:lnTo>
                      <a:pt x="1716" y="419"/>
                    </a:lnTo>
                    <a:lnTo>
                      <a:pt x="1696" y="440"/>
                    </a:lnTo>
                    <a:lnTo>
                      <a:pt x="1675" y="545"/>
                    </a:lnTo>
                    <a:lnTo>
                      <a:pt x="1591" y="754"/>
                    </a:lnTo>
                    <a:lnTo>
                      <a:pt x="1591" y="858"/>
                    </a:lnTo>
                    <a:lnTo>
                      <a:pt x="1654" y="1068"/>
                    </a:lnTo>
                    <a:lnTo>
                      <a:pt x="1591" y="1382"/>
                    </a:lnTo>
                    <a:lnTo>
                      <a:pt x="1612" y="1507"/>
                    </a:lnTo>
                    <a:lnTo>
                      <a:pt x="1591" y="1674"/>
                    </a:lnTo>
                    <a:lnTo>
                      <a:pt x="1612" y="1737"/>
                    </a:lnTo>
                    <a:lnTo>
                      <a:pt x="1675" y="1737"/>
                    </a:lnTo>
                    <a:lnTo>
                      <a:pt x="1696" y="1800"/>
                    </a:lnTo>
                    <a:lnTo>
                      <a:pt x="1654" y="1884"/>
                    </a:lnTo>
                    <a:lnTo>
                      <a:pt x="1591" y="1884"/>
                    </a:lnTo>
                    <a:lnTo>
                      <a:pt x="1570" y="1946"/>
                    </a:lnTo>
                    <a:lnTo>
                      <a:pt x="1591" y="2009"/>
                    </a:lnTo>
                    <a:lnTo>
                      <a:pt x="1696" y="2030"/>
                    </a:lnTo>
                    <a:lnTo>
                      <a:pt x="1654" y="2135"/>
                    </a:lnTo>
                    <a:lnTo>
                      <a:pt x="1654" y="2239"/>
                    </a:lnTo>
                    <a:lnTo>
                      <a:pt x="1591" y="2323"/>
                    </a:lnTo>
                    <a:lnTo>
                      <a:pt x="1549" y="2302"/>
                    </a:lnTo>
                    <a:lnTo>
                      <a:pt x="1507" y="2344"/>
                    </a:lnTo>
                    <a:lnTo>
                      <a:pt x="1507" y="2428"/>
                    </a:lnTo>
                    <a:lnTo>
                      <a:pt x="1675" y="2449"/>
                    </a:lnTo>
                    <a:lnTo>
                      <a:pt x="1821" y="2470"/>
                    </a:lnTo>
                    <a:lnTo>
                      <a:pt x="1926" y="2553"/>
                    </a:lnTo>
                    <a:lnTo>
                      <a:pt x="2072" y="2553"/>
                    </a:lnTo>
                    <a:lnTo>
                      <a:pt x="2114" y="2637"/>
                    </a:lnTo>
                    <a:lnTo>
                      <a:pt x="2135" y="2783"/>
                    </a:lnTo>
                    <a:lnTo>
                      <a:pt x="2093" y="2658"/>
                    </a:lnTo>
                    <a:lnTo>
                      <a:pt x="1988" y="2574"/>
                    </a:lnTo>
                    <a:lnTo>
                      <a:pt x="1905" y="2616"/>
                    </a:lnTo>
                    <a:lnTo>
                      <a:pt x="1821" y="2553"/>
                    </a:lnTo>
                    <a:lnTo>
                      <a:pt x="1612" y="2532"/>
                    </a:lnTo>
                    <a:lnTo>
                      <a:pt x="1570" y="2470"/>
                    </a:lnTo>
                    <a:lnTo>
                      <a:pt x="1507" y="2511"/>
                    </a:lnTo>
                    <a:lnTo>
                      <a:pt x="1507" y="2616"/>
                    </a:lnTo>
                    <a:lnTo>
                      <a:pt x="1403" y="2763"/>
                    </a:lnTo>
                    <a:lnTo>
                      <a:pt x="1403" y="2846"/>
                    </a:lnTo>
                    <a:lnTo>
                      <a:pt x="1403" y="2930"/>
                    </a:lnTo>
                    <a:lnTo>
                      <a:pt x="1340" y="3076"/>
                    </a:lnTo>
                    <a:lnTo>
                      <a:pt x="1277" y="3202"/>
                    </a:lnTo>
                    <a:lnTo>
                      <a:pt x="1131" y="3558"/>
                    </a:lnTo>
                    <a:lnTo>
                      <a:pt x="1089" y="3809"/>
                    </a:lnTo>
                    <a:lnTo>
                      <a:pt x="942" y="4102"/>
                    </a:lnTo>
                    <a:lnTo>
                      <a:pt x="921" y="4415"/>
                    </a:lnTo>
                    <a:lnTo>
                      <a:pt x="838" y="4541"/>
                    </a:lnTo>
                    <a:lnTo>
                      <a:pt x="733" y="4667"/>
                    </a:lnTo>
                    <a:lnTo>
                      <a:pt x="649" y="4855"/>
                    </a:lnTo>
                    <a:lnTo>
                      <a:pt x="608" y="4939"/>
                    </a:lnTo>
                    <a:lnTo>
                      <a:pt x="566" y="5043"/>
                    </a:lnTo>
                    <a:lnTo>
                      <a:pt x="419" y="5231"/>
                    </a:lnTo>
                    <a:lnTo>
                      <a:pt x="356" y="5336"/>
                    </a:lnTo>
                    <a:lnTo>
                      <a:pt x="398" y="5566"/>
                    </a:lnTo>
                    <a:lnTo>
                      <a:pt x="336" y="5776"/>
                    </a:lnTo>
                    <a:lnTo>
                      <a:pt x="336" y="5922"/>
                    </a:lnTo>
                    <a:lnTo>
                      <a:pt x="419" y="6027"/>
                    </a:lnTo>
                    <a:lnTo>
                      <a:pt x="356" y="6110"/>
                    </a:lnTo>
                    <a:lnTo>
                      <a:pt x="336" y="6194"/>
                    </a:lnTo>
                    <a:lnTo>
                      <a:pt x="398" y="6340"/>
                    </a:lnTo>
                    <a:lnTo>
                      <a:pt x="356" y="6592"/>
                    </a:lnTo>
                    <a:lnTo>
                      <a:pt x="315" y="6717"/>
                    </a:lnTo>
                    <a:lnTo>
                      <a:pt x="231" y="6759"/>
                    </a:lnTo>
                    <a:lnTo>
                      <a:pt x="252" y="6843"/>
                    </a:lnTo>
                    <a:lnTo>
                      <a:pt x="294" y="6864"/>
                    </a:lnTo>
                    <a:lnTo>
                      <a:pt x="231" y="7031"/>
                    </a:lnTo>
                    <a:lnTo>
                      <a:pt x="84" y="7136"/>
                    </a:lnTo>
                    <a:lnTo>
                      <a:pt x="1" y="7261"/>
                    </a:lnTo>
                    <a:lnTo>
                      <a:pt x="1" y="7387"/>
                    </a:lnTo>
                    <a:lnTo>
                      <a:pt x="105" y="7554"/>
                    </a:lnTo>
                    <a:lnTo>
                      <a:pt x="210" y="7763"/>
                    </a:lnTo>
                    <a:lnTo>
                      <a:pt x="210" y="7993"/>
                    </a:lnTo>
                    <a:lnTo>
                      <a:pt x="189" y="8119"/>
                    </a:lnTo>
                    <a:lnTo>
                      <a:pt x="126" y="8203"/>
                    </a:lnTo>
                    <a:lnTo>
                      <a:pt x="126" y="8286"/>
                    </a:lnTo>
                    <a:lnTo>
                      <a:pt x="147" y="8370"/>
                    </a:lnTo>
                    <a:lnTo>
                      <a:pt x="189" y="8496"/>
                    </a:lnTo>
                    <a:lnTo>
                      <a:pt x="126" y="8579"/>
                    </a:lnTo>
                    <a:lnTo>
                      <a:pt x="105" y="8642"/>
                    </a:lnTo>
                    <a:lnTo>
                      <a:pt x="126" y="8726"/>
                    </a:lnTo>
                    <a:lnTo>
                      <a:pt x="356" y="9102"/>
                    </a:lnTo>
                    <a:lnTo>
                      <a:pt x="398" y="9207"/>
                    </a:lnTo>
                    <a:lnTo>
                      <a:pt x="356" y="9270"/>
                    </a:lnTo>
                    <a:lnTo>
                      <a:pt x="398" y="9353"/>
                    </a:lnTo>
                    <a:lnTo>
                      <a:pt x="524" y="9479"/>
                    </a:lnTo>
                    <a:lnTo>
                      <a:pt x="545" y="9542"/>
                    </a:lnTo>
                    <a:lnTo>
                      <a:pt x="628" y="9542"/>
                    </a:lnTo>
                    <a:lnTo>
                      <a:pt x="628" y="9437"/>
                    </a:lnTo>
                    <a:lnTo>
                      <a:pt x="628" y="9312"/>
                    </a:lnTo>
                    <a:lnTo>
                      <a:pt x="712" y="9333"/>
                    </a:lnTo>
                    <a:lnTo>
                      <a:pt x="733" y="9312"/>
                    </a:lnTo>
                    <a:lnTo>
                      <a:pt x="733" y="9353"/>
                    </a:lnTo>
                    <a:lnTo>
                      <a:pt x="838" y="9353"/>
                    </a:lnTo>
                    <a:lnTo>
                      <a:pt x="859" y="9416"/>
                    </a:lnTo>
                    <a:lnTo>
                      <a:pt x="984" y="9437"/>
                    </a:lnTo>
                    <a:lnTo>
                      <a:pt x="880" y="9437"/>
                    </a:lnTo>
                    <a:lnTo>
                      <a:pt x="817" y="9479"/>
                    </a:lnTo>
                    <a:lnTo>
                      <a:pt x="754" y="9437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754" y="9542"/>
                    </a:lnTo>
                    <a:lnTo>
                      <a:pt x="754" y="9688"/>
                    </a:lnTo>
                    <a:lnTo>
                      <a:pt x="817" y="9793"/>
                    </a:lnTo>
                    <a:lnTo>
                      <a:pt x="838" y="9835"/>
                    </a:lnTo>
                    <a:lnTo>
                      <a:pt x="733" y="9793"/>
                    </a:lnTo>
                    <a:lnTo>
                      <a:pt x="670" y="9688"/>
                    </a:lnTo>
                    <a:lnTo>
                      <a:pt x="649" y="9646"/>
                    </a:lnTo>
                    <a:lnTo>
                      <a:pt x="608" y="9688"/>
                    </a:lnTo>
                    <a:lnTo>
                      <a:pt x="608" y="9772"/>
                    </a:lnTo>
                    <a:lnTo>
                      <a:pt x="545" y="9835"/>
                    </a:lnTo>
                    <a:lnTo>
                      <a:pt x="566" y="9877"/>
                    </a:lnTo>
                    <a:lnTo>
                      <a:pt x="545" y="9981"/>
                    </a:lnTo>
                    <a:lnTo>
                      <a:pt x="545" y="10086"/>
                    </a:lnTo>
                    <a:lnTo>
                      <a:pt x="608" y="10107"/>
                    </a:lnTo>
                    <a:lnTo>
                      <a:pt x="628" y="10211"/>
                    </a:lnTo>
                    <a:lnTo>
                      <a:pt x="733" y="10274"/>
                    </a:lnTo>
                    <a:lnTo>
                      <a:pt x="775" y="10358"/>
                    </a:lnTo>
                    <a:lnTo>
                      <a:pt x="775" y="10421"/>
                    </a:lnTo>
                    <a:lnTo>
                      <a:pt x="712" y="10504"/>
                    </a:lnTo>
                    <a:lnTo>
                      <a:pt x="649" y="10504"/>
                    </a:lnTo>
                    <a:lnTo>
                      <a:pt x="649" y="10567"/>
                    </a:lnTo>
                    <a:lnTo>
                      <a:pt x="670" y="10672"/>
                    </a:lnTo>
                    <a:lnTo>
                      <a:pt x="670" y="10797"/>
                    </a:lnTo>
                    <a:lnTo>
                      <a:pt x="712" y="10839"/>
                    </a:lnTo>
                    <a:lnTo>
                      <a:pt x="775" y="10923"/>
                    </a:lnTo>
                    <a:lnTo>
                      <a:pt x="817" y="11111"/>
                    </a:lnTo>
                    <a:lnTo>
                      <a:pt x="942" y="11362"/>
                    </a:lnTo>
                    <a:lnTo>
                      <a:pt x="1026" y="11509"/>
                    </a:lnTo>
                    <a:lnTo>
                      <a:pt x="1068" y="11530"/>
                    </a:lnTo>
                    <a:lnTo>
                      <a:pt x="1047" y="11571"/>
                    </a:lnTo>
                    <a:lnTo>
                      <a:pt x="1047" y="11613"/>
                    </a:lnTo>
                    <a:lnTo>
                      <a:pt x="1152" y="11718"/>
                    </a:lnTo>
                    <a:lnTo>
                      <a:pt x="1172" y="11843"/>
                    </a:lnTo>
                    <a:lnTo>
                      <a:pt x="1152" y="11990"/>
                    </a:lnTo>
                    <a:lnTo>
                      <a:pt x="1131" y="12094"/>
                    </a:lnTo>
                    <a:lnTo>
                      <a:pt x="1089" y="12136"/>
                    </a:lnTo>
                    <a:lnTo>
                      <a:pt x="1131" y="12199"/>
                    </a:lnTo>
                    <a:lnTo>
                      <a:pt x="1172" y="12262"/>
                    </a:lnTo>
                    <a:lnTo>
                      <a:pt x="1382" y="12262"/>
                    </a:lnTo>
                    <a:lnTo>
                      <a:pt x="1486" y="12283"/>
                    </a:lnTo>
                    <a:lnTo>
                      <a:pt x="1591" y="12346"/>
                    </a:lnTo>
                    <a:lnTo>
                      <a:pt x="1675" y="12366"/>
                    </a:lnTo>
                    <a:lnTo>
                      <a:pt x="1821" y="12366"/>
                    </a:lnTo>
                    <a:lnTo>
                      <a:pt x="1884" y="12450"/>
                    </a:lnTo>
                    <a:lnTo>
                      <a:pt x="1884" y="12555"/>
                    </a:lnTo>
                    <a:lnTo>
                      <a:pt x="2030" y="12618"/>
                    </a:lnTo>
                    <a:lnTo>
                      <a:pt x="2135" y="12618"/>
                    </a:lnTo>
                    <a:lnTo>
                      <a:pt x="2281" y="12680"/>
                    </a:lnTo>
                    <a:lnTo>
                      <a:pt x="2302" y="12722"/>
                    </a:lnTo>
                    <a:lnTo>
                      <a:pt x="2302" y="12827"/>
                    </a:lnTo>
                    <a:lnTo>
                      <a:pt x="2344" y="12869"/>
                    </a:lnTo>
                    <a:lnTo>
                      <a:pt x="2407" y="12827"/>
                    </a:lnTo>
                    <a:lnTo>
                      <a:pt x="2470" y="12827"/>
                    </a:lnTo>
                    <a:lnTo>
                      <a:pt x="2616" y="12973"/>
                    </a:lnTo>
                    <a:lnTo>
                      <a:pt x="2805" y="13245"/>
                    </a:lnTo>
                    <a:lnTo>
                      <a:pt x="2825" y="13434"/>
                    </a:lnTo>
                    <a:lnTo>
                      <a:pt x="2805" y="13559"/>
                    </a:lnTo>
                    <a:lnTo>
                      <a:pt x="2805" y="13664"/>
                    </a:lnTo>
                    <a:lnTo>
                      <a:pt x="4185" y="13643"/>
                    </a:lnTo>
                    <a:lnTo>
                      <a:pt x="4206" y="13706"/>
                    </a:lnTo>
                    <a:lnTo>
                      <a:pt x="4206" y="13747"/>
                    </a:lnTo>
                    <a:lnTo>
                      <a:pt x="6131" y="14647"/>
                    </a:lnTo>
                    <a:lnTo>
                      <a:pt x="7784" y="14689"/>
                    </a:lnTo>
                    <a:lnTo>
                      <a:pt x="7826" y="14480"/>
                    </a:lnTo>
                    <a:lnTo>
                      <a:pt x="8747" y="14501"/>
                    </a:lnTo>
                    <a:lnTo>
                      <a:pt x="8872" y="14584"/>
                    </a:lnTo>
                    <a:lnTo>
                      <a:pt x="8935" y="14710"/>
                    </a:lnTo>
                    <a:lnTo>
                      <a:pt x="8998" y="14773"/>
                    </a:lnTo>
                    <a:lnTo>
                      <a:pt x="9019" y="14815"/>
                    </a:lnTo>
                    <a:lnTo>
                      <a:pt x="9082" y="14815"/>
                    </a:lnTo>
                    <a:lnTo>
                      <a:pt x="9123" y="14898"/>
                    </a:lnTo>
                    <a:lnTo>
                      <a:pt x="9103" y="14961"/>
                    </a:lnTo>
                    <a:lnTo>
                      <a:pt x="9207" y="14982"/>
                    </a:lnTo>
                    <a:lnTo>
                      <a:pt x="9270" y="15066"/>
                    </a:lnTo>
                    <a:lnTo>
                      <a:pt x="9270" y="15107"/>
                    </a:lnTo>
                    <a:lnTo>
                      <a:pt x="9228" y="15170"/>
                    </a:lnTo>
                    <a:lnTo>
                      <a:pt x="9312" y="15191"/>
                    </a:lnTo>
                    <a:lnTo>
                      <a:pt x="9395" y="15233"/>
                    </a:lnTo>
                    <a:lnTo>
                      <a:pt x="9437" y="15317"/>
                    </a:lnTo>
                    <a:lnTo>
                      <a:pt x="9458" y="15442"/>
                    </a:lnTo>
                    <a:lnTo>
                      <a:pt x="9500" y="15484"/>
                    </a:lnTo>
                    <a:lnTo>
                      <a:pt x="9521" y="15505"/>
                    </a:lnTo>
                    <a:lnTo>
                      <a:pt x="9542" y="15526"/>
                    </a:lnTo>
                    <a:lnTo>
                      <a:pt x="9626" y="15610"/>
                    </a:lnTo>
                    <a:lnTo>
                      <a:pt x="9626" y="15693"/>
                    </a:lnTo>
                    <a:lnTo>
                      <a:pt x="9605" y="15714"/>
                    </a:lnTo>
                    <a:lnTo>
                      <a:pt x="9521" y="15735"/>
                    </a:lnTo>
                    <a:lnTo>
                      <a:pt x="9521" y="15756"/>
                    </a:lnTo>
                    <a:lnTo>
                      <a:pt x="9626" y="15903"/>
                    </a:lnTo>
                    <a:lnTo>
                      <a:pt x="9709" y="15965"/>
                    </a:lnTo>
                    <a:lnTo>
                      <a:pt x="9730" y="16070"/>
                    </a:lnTo>
                    <a:lnTo>
                      <a:pt x="9730" y="16112"/>
                    </a:lnTo>
                    <a:lnTo>
                      <a:pt x="9751" y="16112"/>
                    </a:lnTo>
                    <a:lnTo>
                      <a:pt x="9793" y="16133"/>
                    </a:lnTo>
                    <a:lnTo>
                      <a:pt x="9835" y="16133"/>
                    </a:lnTo>
                    <a:lnTo>
                      <a:pt x="9877" y="16154"/>
                    </a:lnTo>
                    <a:lnTo>
                      <a:pt x="9919" y="16216"/>
                    </a:lnTo>
                    <a:lnTo>
                      <a:pt x="9919" y="16237"/>
                    </a:lnTo>
                    <a:lnTo>
                      <a:pt x="9960" y="16279"/>
                    </a:lnTo>
                    <a:lnTo>
                      <a:pt x="10023" y="16279"/>
                    </a:lnTo>
                    <a:lnTo>
                      <a:pt x="10149" y="16342"/>
                    </a:lnTo>
                    <a:lnTo>
                      <a:pt x="10170" y="16384"/>
                    </a:lnTo>
                    <a:lnTo>
                      <a:pt x="10253" y="16426"/>
                    </a:lnTo>
                    <a:lnTo>
                      <a:pt x="10379" y="16467"/>
                    </a:lnTo>
                    <a:lnTo>
                      <a:pt x="10400" y="16530"/>
                    </a:lnTo>
                    <a:lnTo>
                      <a:pt x="10463" y="16530"/>
                    </a:lnTo>
                    <a:lnTo>
                      <a:pt x="10504" y="16488"/>
                    </a:lnTo>
                    <a:lnTo>
                      <a:pt x="10504" y="16467"/>
                    </a:lnTo>
                    <a:lnTo>
                      <a:pt x="10609" y="16384"/>
                    </a:lnTo>
                    <a:lnTo>
                      <a:pt x="10672" y="16384"/>
                    </a:lnTo>
                    <a:lnTo>
                      <a:pt x="10672" y="16342"/>
                    </a:lnTo>
                    <a:lnTo>
                      <a:pt x="10672" y="16321"/>
                    </a:lnTo>
                    <a:lnTo>
                      <a:pt x="10714" y="16237"/>
                    </a:lnTo>
                    <a:lnTo>
                      <a:pt x="10797" y="16070"/>
                    </a:lnTo>
                    <a:lnTo>
                      <a:pt x="10839" y="16028"/>
                    </a:lnTo>
                    <a:lnTo>
                      <a:pt x="10923" y="16007"/>
                    </a:lnTo>
                    <a:lnTo>
                      <a:pt x="10965" y="16007"/>
                    </a:lnTo>
                    <a:lnTo>
                      <a:pt x="10986" y="16028"/>
                    </a:lnTo>
                    <a:lnTo>
                      <a:pt x="11027" y="16028"/>
                    </a:lnTo>
                    <a:lnTo>
                      <a:pt x="11069" y="15944"/>
                    </a:lnTo>
                    <a:lnTo>
                      <a:pt x="11174" y="15944"/>
                    </a:lnTo>
                    <a:lnTo>
                      <a:pt x="11279" y="15965"/>
                    </a:lnTo>
                    <a:lnTo>
                      <a:pt x="11383" y="15944"/>
                    </a:lnTo>
                    <a:lnTo>
                      <a:pt x="11404" y="15965"/>
                    </a:lnTo>
                    <a:lnTo>
                      <a:pt x="11425" y="16007"/>
                    </a:lnTo>
                    <a:lnTo>
                      <a:pt x="11509" y="16007"/>
                    </a:lnTo>
                    <a:lnTo>
                      <a:pt x="11592" y="16028"/>
                    </a:lnTo>
                    <a:lnTo>
                      <a:pt x="11634" y="16133"/>
                    </a:lnTo>
                    <a:lnTo>
                      <a:pt x="11739" y="16216"/>
                    </a:lnTo>
                    <a:lnTo>
                      <a:pt x="11844" y="16363"/>
                    </a:lnTo>
                    <a:lnTo>
                      <a:pt x="11864" y="16467"/>
                    </a:lnTo>
                    <a:lnTo>
                      <a:pt x="11927" y="16530"/>
                    </a:lnTo>
                    <a:lnTo>
                      <a:pt x="11927" y="16593"/>
                    </a:lnTo>
                    <a:lnTo>
                      <a:pt x="11927" y="16760"/>
                    </a:lnTo>
                    <a:lnTo>
                      <a:pt x="12011" y="16781"/>
                    </a:lnTo>
                    <a:lnTo>
                      <a:pt x="12032" y="16865"/>
                    </a:lnTo>
                    <a:lnTo>
                      <a:pt x="12116" y="17074"/>
                    </a:lnTo>
                    <a:lnTo>
                      <a:pt x="12157" y="17095"/>
                    </a:lnTo>
                    <a:lnTo>
                      <a:pt x="12178" y="17179"/>
                    </a:lnTo>
                    <a:lnTo>
                      <a:pt x="12262" y="17221"/>
                    </a:lnTo>
                    <a:lnTo>
                      <a:pt x="12283" y="17325"/>
                    </a:lnTo>
                    <a:lnTo>
                      <a:pt x="12346" y="17430"/>
                    </a:lnTo>
                    <a:lnTo>
                      <a:pt x="12450" y="17514"/>
                    </a:lnTo>
                    <a:lnTo>
                      <a:pt x="12429" y="17618"/>
                    </a:lnTo>
                    <a:lnTo>
                      <a:pt x="12429" y="17723"/>
                    </a:lnTo>
                    <a:lnTo>
                      <a:pt x="12429" y="17786"/>
                    </a:lnTo>
                    <a:lnTo>
                      <a:pt x="12429" y="17807"/>
                    </a:lnTo>
                    <a:lnTo>
                      <a:pt x="12555" y="18141"/>
                    </a:lnTo>
                    <a:lnTo>
                      <a:pt x="12534" y="18309"/>
                    </a:lnTo>
                    <a:lnTo>
                      <a:pt x="12576" y="18351"/>
                    </a:lnTo>
                    <a:lnTo>
                      <a:pt x="12597" y="18351"/>
                    </a:lnTo>
                    <a:lnTo>
                      <a:pt x="12660" y="18372"/>
                    </a:lnTo>
                    <a:lnTo>
                      <a:pt x="12743" y="18372"/>
                    </a:lnTo>
                    <a:lnTo>
                      <a:pt x="12806" y="18413"/>
                    </a:lnTo>
                    <a:lnTo>
                      <a:pt x="12911" y="18518"/>
                    </a:lnTo>
                    <a:lnTo>
                      <a:pt x="13099" y="18560"/>
                    </a:lnTo>
                    <a:lnTo>
                      <a:pt x="13204" y="18644"/>
                    </a:lnTo>
                    <a:lnTo>
                      <a:pt x="13308" y="18644"/>
                    </a:lnTo>
                    <a:lnTo>
                      <a:pt x="13329" y="18727"/>
                    </a:lnTo>
                    <a:lnTo>
                      <a:pt x="13392" y="18748"/>
                    </a:lnTo>
                    <a:lnTo>
                      <a:pt x="13476" y="18581"/>
                    </a:lnTo>
                    <a:lnTo>
                      <a:pt x="13496" y="18455"/>
                    </a:lnTo>
                    <a:lnTo>
                      <a:pt x="13476" y="18372"/>
                    </a:lnTo>
                    <a:lnTo>
                      <a:pt x="13476" y="18120"/>
                    </a:lnTo>
                    <a:lnTo>
                      <a:pt x="13413" y="18037"/>
                    </a:lnTo>
                    <a:lnTo>
                      <a:pt x="13496" y="17911"/>
                    </a:lnTo>
                    <a:lnTo>
                      <a:pt x="13538" y="17723"/>
                    </a:lnTo>
                    <a:lnTo>
                      <a:pt x="13622" y="17618"/>
                    </a:lnTo>
                    <a:lnTo>
                      <a:pt x="13580" y="17409"/>
                    </a:lnTo>
                    <a:lnTo>
                      <a:pt x="13685" y="17367"/>
                    </a:lnTo>
                    <a:lnTo>
                      <a:pt x="13789" y="17284"/>
                    </a:lnTo>
                    <a:lnTo>
                      <a:pt x="13727" y="17200"/>
                    </a:lnTo>
                    <a:lnTo>
                      <a:pt x="13831" y="17074"/>
                    </a:lnTo>
                    <a:lnTo>
                      <a:pt x="13894" y="17095"/>
                    </a:lnTo>
                    <a:lnTo>
                      <a:pt x="13999" y="17053"/>
                    </a:lnTo>
                    <a:lnTo>
                      <a:pt x="13957" y="16907"/>
                    </a:lnTo>
                    <a:lnTo>
                      <a:pt x="13957" y="16907"/>
                    </a:lnTo>
                    <a:lnTo>
                      <a:pt x="14040" y="16970"/>
                    </a:lnTo>
                    <a:lnTo>
                      <a:pt x="14145" y="16907"/>
                    </a:lnTo>
                    <a:lnTo>
                      <a:pt x="14103" y="16865"/>
                    </a:lnTo>
                    <a:lnTo>
                      <a:pt x="14208" y="16781"/>
                    </a:lnTo>
                    <a:lnTo>
                      <a:pt x="14250" y="16802"/>
                    </a:lnTo>
                    <a:lnTo>
                      <a:pt x="14312" y="16781"/>
                    </a:lnTo>
                    <a:lnTo>
                      <a:pt x="14375" y="16865"/>
                    </a:lnTo>
                    <a:lnTo>
                      <a:pt x="14271" y="16949"/>
                    </a:lnTo>
                    <a:lnTo>
                      <a:pt x="14354" y="16949"/>
                    </a:lnTo>
                    <a:lnTo>
                      <a:pt x="14459" y="16844"/>
                    </a:lnTo>
                    <a:lnTo>
                      <a:pt x="14543" y="16844"/>
                    </a:lnTo>
                    <a:lnTo>
                      <a:pt x="14794" y="16739"/>
                    </a:lnTo>
                    <a:lnTo>
                      <a:pt x="14982" y="16551"/>
                    </a:lnTo>
                    <a:lnTo>
                      <a:pt x="15066" y="16551"/>
                    </a:lnTo>
                    <a:lnTo>
                      <a:pt x="15108" y="16488"/>
                    </a:lnTo>
                    <a:lnTo>
                      <a:pt x="15087" y="16384"/>
                    </a:lnTo>
                    <a:lnTo>
                      <a:pt x="15108" y="16258"/>
                    </a:lnTo>
                    <a:lnTo>
                      <a:pt x="15045" y="16112"/>
                    </a:lnTo>
                    <a:lnTo>
                      <a:pt x="15087" y="16175"/>
                    </a:lnTo>
                    <a:lnTo>
                      <a:pt x="15170" y="16175"/>
                    </a:lnTo>
                    <a:lnTo>
                      <a:pt x="15275" y="16070"/>
                    </a:lnTo>
                    <a:lnTo>
                      <a:pt x="15275" y="16028"/>
                    </a:lnTo>
                    <a:lnTo>
                      <a:pt x="15317" y="16133"/>
                    </a:lnTo>
                    <a:lnTo>
                      <a:pt x="15254" y="16237"/>
                    </a:lnTo>
                    <a:lnTo>
                      <a:pt x="15275" y="16321"/>
                    </a:lnTo>
                    <a:lnTo>
                      <a:pt x="15275" y="16426"/>
                    </a:lnTo>
                    <a:lnTo>
                      <a:pt x="15401" y="16384"/>
                    </a:lnTo>
                    <a:lnTo>
                      <a:pt x="15484" y="16258"/>
                    </a:lnTo>
                    <a:lnTo>
                      <a:pt x="15568" y="16258"/>
                    </a:lnTo>
                    <a:lnTo>
                      <a:pt x="15631" y="16216"/>
                    </a:lnTo>
                    <a:lnTo>
                      <a:pt x="15840" y="16154"/>
                    </a:lnTo>
                    <a:lnTo>
                      <a:pt x="16007" y="16154"/>
                    </a:lnTo>
                    <a:lnTo>
                      <a:pt x="16258" y="16237"/>
                    </a:lnTo>
                    <a:lnTo>
                      <a:pt x="16321" y="16279"/>
                    </a:lnTo>
                    <a:lnTo>
                      <a:pt x="16635" y="16321"/>
                    </a:lnTo>
                    <a:lnTo>
                      <a:pt x="16740" y="16279"/>
                    </a:lnTo>
                    <a:lnTo>
                      <a:pt x="16740" y="16237"/>
                    </a:lnTo>
                    <a:lnTo>
                      <a:pt x="16740" y="16154"/>
                    </a:lnTo>
                    <a:lnTo>
                      <a:pt x="16844" y="16133"/>
                    </a:lnTo>
                    <a:lnTo>
                      <a:pt x="16928" y="16154"/>
                    </a:lnTo>
                    <a:lnTo>
                      <a:pt x="16865" y="16216"/>
                    </a:lnTo>
                    <a:lnTo>
                      <a:pt x="16928" y="16237"/>
                    </a:lnTo>
                    <a:lnTo>
                      <a:pt x="16991" y="16216"/>
                    </a:lnTo>
                    <a:lnTo>
                      <a:pt x="17053" y="16258"/>
                    </a:lnTo>
                    <a:lnTo>
                      <a:pt x="17053" y="16342"/>
                    </a:lnTo>
                    <a:lnTo>
                      <a:pt x="17074" y="16384"/>
                    </a:lnTo>
                    <a:lnTo>
                      <a:pt x="17200" y="16363"/>
                    </a:lnTo>
                    <a:lnTo>
                      <a:pt x="17242" y="16426"/>
                    </a:lnTo>
                    <a:lnTo>
                      <a:pt x="17158" y="16488"/>
                    </a:lnTo>
                    <a:lnTo>
                      <a:pt x="17095" y="16551"/>
                    </a:lnTo>
                    <a:lnTo>
                      <a:pt x="17179" y="16572"/>
                    </a:lnTo>
                    <a:lnTo>
                      <a:pt x="17263" y="16551"/>
                    </a:lnTo>
                    <a:lnTo>
                      <a:pt x="17346" y="16593"/>
                    </a:lnTo>
                    <a:lnTo>
                      <a:pt x="17493" y="16656"/>
                    </a:lnTo>
                    <a:lnTo>
                      <a:pt x="17556" y="16572"/>
                    </a:lnTo>
                    <a:lnTo>
                      <a:pt x="17618" y="16530"/>
                    </a:lnTo>
                    <a:lnTo>
                      <a:pt x="17723" y="16593"/>
                    </a:lnTo>
                    <a:lnTo>
                      <a:pt x="17786" y="16656"/>
                    </a:lnTo>
                    <a:lnTo>
                      <a:pt x="17870" y="16635"/>
                    </a:lnTo>
                    <a:lnTo>
                      <a:pt x="17870" y="16467"/>
                    </a:lnTo>
                    <a:lnTo>
                      <a:pt x="17807" y="16363"/>
                    </a:lnTo>
                    <a:lnTo>
                      <a:pt x="17911" y="16363"/>
                    </a:lnTo>
                    <a:lnTo>
                      <a:pt x="18016" y="16488"/>
                    </a:lnTo>
                    <a:lnTo>
                      <a:pt x="18100" y="16530"/>
                    </a:lnTo>
                    <a:lnTo>
                      <a:pt x="18142" y="16593"/>
                    </a:lnTo>
                    <a:lnTo>
                      <a:pt x="18204" y="16593"/>
                    </a:lnTo>
                    <a:lnTo>
                      <a:pt x="18288" y="16635"/>
                    </a:lnTo>
                    <a:lnTo>
                      <a:pt x="18288" y="16760"/>
                    </a:lnTo>
                    <a:lnTo>
                      <a:pt x="18309" y="16677"/>
                    </a:lnTo>
                    <a:lnTo>
                      <a:pt x="18414" y="16656"/>
                    </a:lnTo>
                    <a:lnTo>
                      <a:pt x="18414" y="16635"/>
                    </a:lnTo>
                    <a:lnTo>
                      <a:pt x="18288" y="16530"/>
                    </a:lnTo>
                    <a:lnTo>
                      <a:pt x="18100" y="16447"/>
                    </a:lnTo>
                    <a:lnTo>
                      <a:pt x="18037" y="16363"/>
                    </a:lnTo>
                    <a:lnTo>
                      <a:pt x="18037" y="16258"/>
                    </a:lnTo>
                    <a:lnTo>
                      <a:pt x="18225" y="16175"/>
                    </a:lnTo>
                    <a:lnTo>
                      <a:pt x="18288" y="16154"/>
                    </a:lnTo>
                    <a:lnTo>
                      <a:pt x="18183" y="16112"/>
                    </a:lnTo>
                    <a:lnTo>
                      <a:pt x="18121" y="16049"/>
                    </a:lnTo>
                    <a:lnTo>
                      <a:pt x="18100" y="16049"/>
                    </a:lnTo>
                    <a:lnTo>
                      <a:pt x="18016" y="16112"/>
                    </a:lnTo>
                    <a:lnTo>
                      <a:pt x="17932" y="16154"/>
                    </a:lnTo>
                    <a:lnTo>
                      <a:pt x="17932" y="16070"/>
                    </a:lnTo>
                    <a:lnTo>
                      <a:pt x="18037" y="15944"/>
                    </a:lnTo>
                    <a:lnTo>
                      <a:pt x="18246" y="15861"/>
                    </a:lnTo>
                    <a:lnTo>
                      <a:pt x="18330" y="15798"/>
                    </a:lnTo>
                    <a:lnTo>
                      <a:pt x="18665" y="15735"/>
                    </a:lnTo>
                    <a:lnTo>
                      <a:pt x="18811" y="15756"/>
                    </a:lnTo>
                    <a:lnTo>
                      <a:pt x="18874" y="15735"/>
                    </a:lnTo>
                    <a:lnTo>
                      <a:pt x="18958" y="15735"/>
                    </a:lnTo>
                    <a:lnTo>
                      <a:pt x="19020" y="15651"/>
                    </a:lnTo>
                    <a:lnTo>
                      <a:pt x="19062" y="15547"/>
                    </a:lnTo>
                    <a:lnTo>
                      <a:pt x="19146" y="15547"/>
                    </a:lnTo>
                    <a:lnTo>
                      <a:pt x="19125" y="15631"/>
                    </a:lnTo>
                    <a:lnTo>
                      <a:pt x="19125" y="15714"/>
                    </a:lnTo>
                    <a:lnTo>
                      <a:pt x="19250" y="15819"/>
                    </a:lnTo>
                    <a:lnTo>
                      <a:pt x="19334" y="15756"/>
                    </a:lnTo>
                    <a:lnTo>
                      <a:pt x="19481" y="15756"/>
                    </a:lnTo>
                    <a:lnTo>
                      <a:pt x="19585" y="15735"/>
                    </a:lnTo>
                    <a:lnTo>
                      <a:pt x="19648" y="15798"/>
                    </a:lnTo>
                    <a:lnTo>
                      <a:pt x="19815" y="15756"/>
                    </a:lnTo>
                    <a:lnTo>
                      <a:pt x="19878" y="15798"/>
                    </a:lnTo>
                    <a:lnTo>
                      <a:pt x="20004" y="15714"/>
                    </a:lnTo>
                    <a:lnTo>
                      <a:pt x="20108" y="15714"/>
                    </a:lnTo>
                    <a:lnTo>
                      <a:pt x="20129" y="15735"/>
                    </a:lnTo>
                    <a:lnTo>
                      <a:pt x="20087" y="15756"/>
                    </a:lnTo>
                    <a:lnTo>
                      <a:pt x="19962" y="15756"/>
                    </a:lnTo>
                    <a:lnTo>
                      <a:pt x="19920" y="15798"/>
                    </a:lnTo>
                    <a:lnTo>
                      <a:pt x="20087" y="15819"/>
                    </a:lnTo>
                    <a:lnTo>
                      <a:pt x="20213" y="15819"/>
                    </a:lnTo>
                    <a:lnTo>
                      <a:pt x="20318" y="15903"/>
                    </a:lnTo>
                    <a:lnTo>
                      <a:pt x="20401" y="15944"/>
                    </a:lnTo>
                    <a:lnTo>
                      <a:pt x="20338" y="15861"/>
                    </a:lnTo>
                    <a:lnTo>
                      <a:pt x="20338" y="15819"/>
                    </a:lnTo>
                    <a:lnTo>
                      <a:pt x="20401" y="15819"/>
                    </a:lnTo>
                    <a:lnTo>
                      <a:pt x="20422" y="15861"/>
                    </a:lnTo>
                    <a:lnTo>
                      <a:pt x="20527" y="15944"/>
                    </a:lnTo>
                    <a:lnTo>
                      <a:pt x="20506" y="16007"/>
                    </a:lnTo>
                    <a:lnTo>
                      <a:pt x="20443" y="15944"/>
                    </a:lnTo>
                    <a:lnTo>
                      <a:pt x="20422" y="15965"/>
                    </a:lnTo>
                    <a:lnTo>
                      <a:pt x="20548" y="16049"/>
                    </a:lnTo>
                    <a:lnTo>
                      <a:pt x="20610" y="16133"/>
                    </a:lnTo>
                    <a:lnTo>
                      <a:pt x="20652" y="16175"/>
                    </a:lnTo>
                    <a:lnTo>
                      <a:pt x="20631" y="16216"/>
                    </a:lnTo>
                    <a:lnTo>
                      <a:pt x="20610" y="16154"/>
                    </a:lnTo>
                    <a:lnTo>
                      <a:pt x="20590" y="16216"/>
                    </a:lnTo>
                    <a:lnTo>
                      <a:pt x="20610" y="16258"/>
                    </a:lnTo>
                    <a:lnTo>
                      <a:pt x="20799" y="16237"/>
                    </a:lnTo>
                    <a:lnTo>
                      <a:pt x="20903" y="16216"/>
                    </a:lnTo>
                    <a:lnTo>
                      <a:pt x="21029" y="16070"/>
                    </a:lnTo>
                    <a:lnTo>
                      <a:pt x="21113" y="16070"/>
                    </a:lnTo>
                    <a:lnTo>
                      <a:pt x="21113" y="16049"/>
                    </a:lnTo>
                    <a:lnTo>
                      <a:pt x="21175" y="15965"/>
                    </a:lnTo>
                    <a:lnTo>
                      <a:pt x="21280" y="15965"/>
                    </a:lnTo>
                    <a:lnTo>
                      <a:pt x="21364" y="16007"/>
                    </a:lnTo>
                    <a:lnTo>
                      <a:pt x="21489" y="16049"/>
                    </a:lnTo>
                    <a:lnTo>
                      <a:pt x="21552" y="16258"/>
                    </a:lnTo>
                    <a:lnTo>
                      <a:pt x="21636" y="16321"/>
                    </a:lnTo>
                    <a:lnTo>
                      <a:pt x="21657" y="16321"/>
                    </a:lnTo>
                    <a:lnTo>
                      <a:pt x="21678" y="16447"/>
                    </a:lnTo>
                    <a:lnTo>
                      <a:pt x="21761" y="16488"/>
                    </a:lnTo>
                    <a:lnTo>
                      <a:pt x="21803" y="16488"/>
                    </a:lnTo>
                    <a:lnTo>
                      <a:pt x="21803" y="16551"/>
                    </a:lnTo>
                    <a:lnTo>
                      <a:pt x="21866" y="16635"/>
                    </a:lnTo>
                    <a:lnTo>
                      <a:pt x="21950" y="16656"/>
                    </a:lnTo>
                    <a:lnTo>
                      <a:pt x="22012" y="16781"/>
                    </a:lnTo>
                    <a:lnTo>
                      <a:pt x="21991" y="16907"/>
                    </a:lnTo>
                    <a:lnTo>
                      <a:pt x="21908" y="17179"/>
                    </a:lnTo>
                    <a:lnTo>
                      <a:pt x="21803" y="17409"/>
                    </a:lnTo>
                    <a:lnTo>
                      <a:pt x="21803" y="17493"/>
                    </a:lnTo>
                    <a:lnTo>
                      <a:pt x="21887" y="17597"/>
                    </a:lnTo>
                    <a:lnTo>
                      <a:pt x="21908" y="17576"/>
                    </a:lnTo>
                    <a:lnTo>
                      <a:pt x="21971" y="17493"/>
                    </a:lnTo>
                    <a:lnTo>
                      <a:pt x="21971" y="17430"/>
                    </a:lnTo>
                    <a:lnTo>
                      <a:pt x="21991" y="17388"/>
                    </a:lnTo>
                    <a:lnTo>
                      <a:pt x="22075" y="17430"/>
                    </a:lnTo>
                    <a:lnTo>
                      <a:pt x="22096" y="17535"/>
                    </a:lnTo>
                    <a:lnTo>
                      <a:pt x="21950" y="17744"/>
                    </a:lnTo>
                    <a:lnTo>
                      <a:pt x="21971" y="17807"/>
                    </a:lnTo>
                    <a:lnTo>
                      <a:pt x="21991" y="17911"/>
                    </a:lnTo>
                    <a:lnTo>
                      <a:pt x="22054" y="18016"/>
                    </a:lnTo>
                    <a:lnTo>
                      <a:pt x="22075" y="18058"/>
                    </a:lnTo>
                    <a:lnTo>
                      <a:pt x="22117" y="18037"/>
                    </a:lnTo>
                    <a:lnTo>
                      <a:pt x="22159" y="18141"/>
                    </a:lnTo>
                    <a:lnTo>
                      <a:pt x="22201" y="18100"/>
                    </a:lnTo>
                    <a:lnTo>
                      <a:pt x="22201" y="18058"/>
                    </a:lnTo>
                    <a:lnTo>
                      <a:pt x="22222" y="18100"/>
                    </a:lnTo>
                    <a:lnTo>
                      <a:pt x="22368" y="18058"/>
                    </a:lnTo>
                    <a:lnTo>
                      <a:pt x="22368" y="18058"/>
                    </a:lnTo>
                    <a:lnTo>
                      <a:pt x="22263" y="18141"/>
                    </a:lnTo>
                    <a:lnTo>
                      <a:pt x="22222" y="18246"/>
                    </a:lnTo>
                    <a:lnTo>
                      <a:pt x="22201" y="18309"/>
                    </a:lnTo>
                    <a:lnTo>
                      <a:pt x="22201" y="18351"/>
                    </a:lnTo>
                    <a:lnTo>
                      <a:pt x="22368" y="18455"/>
                    </a:lnTo>
                    <a:lnTo>
                      <a:pt x="22368" y="18581"/>
                    </a:lnTo>
                    <a:lnTo>
                      <a:pt x="22368" y="18748"/>
                    </a:lnTo>
                    <a:lnTo>
                      <a:pt x="22410" y="18769"/>
                    </a:lnTo>
                    <a:lnTo>
                      <a:pt x="22494" y="18769"/>
                    </a:lnTo>
                    <a:lnTo>
                      <a:pt x="22535" y="18853"/>
                    </a:lnTo>
                    <a:lnTo>
                      <a:pt x="22515" y="18957"/>
                    </a:lnTo>
                    <a:lnTo>
                      <a:pt x="22682" y="19062"/>
                    </a:lnTo>
                    <a:lnTo>
                      <a:pt x="22598" y="19083"/>
                    </a:lnTo>
                    <a:lnTo>
                      <a:pt x="22724" y="19146"/>
                    </a:lnTo>
                    <a:lnTo>
                      <a:pt x="22787" y="19188"/>
                    </a:lnTo>
                    <a:lnTo>
                      <a:pt x="22891" y="19250"/>
                    </a:lnTo>
                    <a:lnTo>
                      <a:pt x="22996" y="19188"/>
                    </a:lnTo>
                    <a:lnTo>
                      <a:pt x="23100" y="19167"/>
                    </a:lnTo>
                    <a:lnTo>
                      <a:pt x="23100" y="18999"/>
                    </a:lnTo>
                    <a:lnTo>
                      <a:pt x="23163" y="18895"/>
                    </a:lnTo>
                    <a:lnTo>
                      <a:pt x="23226" y="18769"/>
                    </a:lnTo>
                    <a:lnTo>
                      <a:pt x="23331" y="18560"/>
                    </a:lnTo>
                    <a:lnTo>
                      <a:pt x="23310" y="18455"/>
                    </a:lnTo>
                    <a:lnTo>
                      <a:pt x="23351" y="18413"/>
                    </a:lnTo>
                    <a:lnTo>
                      <a:pt x="23351" y="18225"/>
                    </a:lnTo>
                    <a:lnTo>
                      <a:pt x="23331" y="18162"/>
                    </a:lnTo>
                    <a:lnTo>
                      <a:pt x="23414" y="18120"/>
                    </a:lnTo>
                    <a:lnTo>
                      <a:pt x="23351" y="17932"/>
                    </a:lnTo>
                    <a:lnTo>
                      <a:pt x="23247" y="17848"/>
                    </a:lnTo>
                    <a:lnTo>
                      <a:pt x="23205" y="17493"/>
                    </a:lnTo>
                    <a:lnTo>
                      <a:pt x="23142" y="17430"/>
                    </a:lnTo>
                    <a:lnTo>
                      <a:pt x="23163" y="17263"/>
                    </a:lnTo>
                    <a:lnTo>
                      <a:pt x="23205" y="17116"/>
                    </a:lnTo>
                    <a:lnTo>
                      <a:pt x="23163" y="17011"/>
                    </a:lnTo>
                    <a:lnTo>
                      <a:pt x="23100" y="16907"/>
                    </a:lnTo>
                    <a:lnTo>
                      <a:pt x="23038" y="16656"/>
                    </a:lnTo>
                    <a:lnTo>
                      <a:pt x="22996" y="16551"/>
                    </a:lnTo>
                    <a:lnTo>
                      <a:pt x="22954" y="16279"/>
                    </a:lnTo>
                    <a:lnTo>
                      <a:pt x="22912" y="16133"/>
                    </a:lnTo>
                    <a:lnTo>
                      <a:pt x="22933" y="15903"/>
                    </a:lnTo>
                    <a:lnTo>
                      <a:pt x="22912" y="15714"/>
                    </a:lnTo>
                    <a:lnTo>
                      <a:pt x="22933" y="15379"/>
                    </a:lnTo>
                    <a:lnTo>
                      <a:pt x="22933" y="15170"/>
                    </a:lnTo>
                    <a:lnTo>
                      <a:pt x="23038" y="15003"/>
                    </a:lnTo>
                    <a:lnTo>
                      <a:pt x="23121" y="14856"/>
                    </a:lnTo>
                    <a:lnTo>
                      <a:pt x="23226" y="14815"/>
                    </a:lnTo>
                    <a:lnTo>
                      <a:pt x="23268" y="14752"/>
                    </a:lnTo>
                    <a:lnTo>
                      <a:pt x="23331" y="14752"/>
                    </a:lnTo>
                    <a:lnTo>
                      <a:pt x="23414" y="14605"/>
                    </a:lnTo>
                    <a:lnTo>
                      <a:pt x="23414" y="14543"/>
                    </a:lnTo>
                    <a:lnTo>
                      <a:pt x="23372" y="14501"/>
                    </a:lnTo>
                    <a:lnTo>
                      <a:pt x="23414" y="14480"/>
                    </a:lnTo>
                    <a:lnTo>
                      <a:pt x="23540" y="14480"/>
                    </a:lnTo>
                    <a:lnTo>
                      <a:pt x="23561" y="14396"/>
                    </a:lnTo>
                    <a:lnTo>
                      <a:pt x="23665" y="14396"/>
                    </a:lnTo>
                    <a:lnTo>
                      <a:pt x="23686" y="14354"/>
                    </a:lnTo>
                    <a:lnTo>
                      <a:pt x="23875" y="14333"/>
                    </a:lnTo>
                    <a:lnTo>
                      <a:pt x="23937" y="14250"/>
                    </a:lnTo>
                    <a:lnTo>
                      <a:pt x="24063" y="14250"/>
                    </a:lnTo>
                    <a:lnTo>
                      <a:pt x="24084" y="14187"/>
                    </a:lnTo>
                    <a:lnTo>
                      <a:pt x="24168" y="14187"/>
                    </a:lnTo>
                    <a:lnTo>
                      <a:pt x="24209" y="14229"/>
                    </a:lnTo>
                    <a:lnTo>
                      <a:pt x="24314" y="14082"/>
                    </a:lnTo>
                    <a:lnTo>
                      <a:pt x="24314" y="14040"/>
                    </a:lnTo>
                    <a:lnTo>
                      <a:pt x="24377" y="14040"/>
                    </a:lnTo>
                    <a:lnTo>
                      <a:pt x="24481" y="13957"/>
                    </a:lnTo>
                    <a:lnTo>
                      <a:pt x="24481" y="13873"/>
                    </a:lnTo>
                    <a:lnTo>
                      <a:pt x="24691" y="13601"/>
                    </a:lnTo>
                    <a:lnTo>
                      <a:pt x="24795" y="13496"/>
                    </a:lnTo>
                    <a:lnTo>
                      <a:pt x="24984" y="13496"/>
                    </a:lnTo>
                    <a:lnTo>
                      <a:pt x="25025" y="13517"/>
                    </a:lnTo>
                    <a:lnTo>
                      <a:pt x="25088" y="13517"/>
                    </a:lnTo>
                    <a:lnTo>
                      <a:pt x="25193" y="13329"/>
                    </a:lnTo>
                    <a:lnTo>
                      <a:pt x="25465" y="13099"/>
                    </a:lnTo>
                    <a:lnTo>
                      <a:pt x="25737" y="12931"/>
                    </a:lnTo>
                    <a:lnTo>
                      <a:pt x="25862" y="12910"/>
                    </a:lnTo>
                    <a:lnTo>
                      <a:pt x="25925" y="12890"/>
                    </a:lnTo>
                    <a:lnTo>
                      <a:pt x="25988" y="12890"/>
                    </a:lnTo>
                    <a:lnTo>
                      <a:pt x="25988" y="12910"/>
                    </a:lnTo>
                    <a:lnTo>
                      <a:pt x="26092" y="12910"/>
                    </a:lnTo>
                    <a:lnTo>
                      <a:pt x="26197" y="12785"/>
                    </a:lnTo>
                    <a:lnTo>
                      <a:pt x="26155" y="12785"/>
                    </a:lnTo>
                    <a:lnTo>
                      <a:pt x="26134" y="12722"/>
                    </a:lnTo>
                    <a:lnTo>
                      <a:pt x="26030" y="12827"/>
                    </a:lnTo>
                    <a:lnTo>
                      <a:pt x="25883" y="12806"/>
                    </a:lnTo>
                    <a:lnTo>
                      <a:pt x="25820" y="12722"/>
                    </a:lnTo>
                    <a:lnTo>
                      <a:pt x="25925" y="12785"/>
                    </a:lnTo>
                    <a:lnTo>
                      <a:pt x="26051" y="12701"/>
                    </a:lnTo>
                    <a:lnTo>
                      <a:pt x="26030" y="12680"/>
                    </a:lnTo>
                    <a:lnTo>
                      <a:pt x="26092" y="12618"/>
                    </a:lnTo>
                    <a:lnTo>
                      <a:pt x="26051" y="12555"/>
                    </a:lnTo>
                    <a:lnTo>
                      <a:pt x="25925" y="12513"/>
                    </a:lnTo>
                    <a:lnTo>
                      <a:pt x="25862" y="12471"/>
                    </a:lnTo>
                    <a:lnTo>
                      <a:pt x="25946" y="12471"/>
                    </a:lnTo>
                    <a:lnTo>
                      <a:pt x="26030" y="12492"/>
                    </a:lnTo>
                    <a:lnTo>
                      <a:pt x="26092" y="12471"/>
                    </a:lnTo>
                    <a:lnTo>
                      <a:pt x="26092" y="12387"/>
                    </a:lnTo>
                    <a:lnTo>
                      <a:pt x="26155" y="12513"/>
                    </a:lnTo>
                    <a:lnTo>
                      <a:pt x="26239" y="12492"/>
                    </a:lnTo>
                    <a:lnTo>
                      <a:pt x="26302" y="12555"/>
                    </a:lnTo>
                    <a:lnTo>
                      <a:pt x="26364" y="12513"/>
                    </a:lnTo>
                    <a:lnTo>
                      <a:pt x="26385" y="12408"/>
                    </a:lnTo>
                    <a:lnTo>
                      <a:pt x="26511" y="12304"/>
                    </a:lnTo>
                    <a:lnTo>
                      <a:pt x="26553" y="12304"/>
                    </a:lnTo>
                    <a:lnTo>
                      <a:pt x="26574" y="12199"/>
                    </a:lnTo>
                    <a:lnTo>
                      <a:pt x="26553" y="12094"/>
                    </a:lnTo>
                    <a:lnTo>
                      <a:pt x="26511" y="12094"/>
                    </a:lnTo>
                    <a:lnTo>
                      <a:pt x="26448" y="12241"/>
                    </a:lnTo>
                    <a:lnTo>
                      <a:pt x="26448" y="12283"/>
                    </a:lnTo>
                    <a:lnTo>
                      <a:pt x="26385" y="12262"/>
                    </a:lnTo>
                    <a:lnTo>
                      <a:pt x="26364" y="12094"/>
                    </a:lnTo>
                    <a:lnTo>
                      <a:pt x="26344" y="12074"/>
                    </a:lnTo>
                    <a:lnTo>
                      <a:pt x="26092" y="12094"/>
                    </a:lnTo>
                    <a:lnTo>
                      <a:pt x="25967" y="12157"/>
                    </a:lnTo>
                    <a:lnTo>
                      <a:pt x="25988" y="12074"/>
                    </a:lnTo>
                    <a:lnTo>
                      <a:pt x="25988" y="11927"/>
                    </a:lnTo>
                    <a:lnTo>
                      <a:pt x="26051" y="11885"/>
                    </a:lnTo>
                    <a:lnTo>
                      <a:pt x="26092" y="11990"/>
                    </a:lnTo>
                    <a:lnTo>
                      <a:pt x="26176" y="12032"/>
                    </a:lnTo>
                    <a:lnTo>
                      <a:pt x="26239" y="11969"/>
                    </a:lnTo>
                    <a:lnTo>
                      <a:pt x="26385" y="11948"/>
                    </a:lnTo>
                    <a:lnTo>
                      <a:pt x="26406" y="11885"/>
                    </a:lnTo>
                    <a:lnTo>
                      <a:pt x="26490" y="11885"/>
                    </a:lnTo>
                    <a:lnTo>
                      <a:pt x="26511" y="11843"/>
                    </a:lnTo>
                    <a:lnTo>
                      <a:pt x="26490" y="11718"/>
                    </a:lnTo>
                    <a:lnTo>
                      <a:pt x="26448" y="11655"/>
                    </a:lnTo>
                    <a:lnTo>
                      <a:pt x="26469" y="11613"/>
                    </a:lnTo>
                    <a:lnTo>
                      <a:pt x="26511" y="11634"/>
                    </a:lnTo>
                    <a:lnTo>
                      <a:pt x="26574" y="11530"/>
                    </a:lnTo>
                    <a:lnTo>
                      <a:pt x="26511" y="11425"/>
                    </a:lnTo>
                    <a:lnTo>
                      <a:pt x="26469" y="11362"/>
                    </a:lnTo>
                    <a:lnTo>
                      <a:pt x="26385" y="11404"/>
                    </a:lnTo>
                    <a:lnTo>
                      <a:pt x="26302" y="11362"/>
                    </a:lnTo>
                    <a:lnTo>
                      <a:pt x="26260" y="11237"/>
                    </a:lnTo>
                    <a:lnTo>
                      <a:pt x="26176" y="11237"/>
                    </a:lnTo>
                    <a:lnTo>
                      <a:pt x="26092" y="11195"/>
                    </a:lnTo>
                    <a:lnTo>
                      <a:pt x="26030" y="11111"/>
                    </a:lnTo>
                    <a:lnTo>
                      <a:pt x="26030" y="11111"/>
                    </a:lnTo>
                    <a:lnTo>
                      <a:pt x="26092" y="11153"/>
                    </a:lnTo>
                    <a:lnTo>
                      <a:pt x="26260" y="11153"/>
                    </a:lnTo>
                    <a:lnTo>
                      <a:pt x="26302" y="11257"/>
                    </a:lnTo>
                    <a:lnTo>
                      <a:pt x="26385" y="11299"/>
                    </a:lnTo>
                    <a:lnTo>
                      <a:pt x="26406" y="11216"/>
                    </a:lnTo>
                    <a:lnTo>
                      <a:pt x="26281" y="11090"/>
                    </a:lnTo>
                    <a:lnTo>
                      <a:pt x="26385" y="11111"/>
                    </a:lnTo>
                    <a:lnTo>
                      <a:pt x="26406" y="11048"/>
                    </a:lnTo>
                    <a:lnTo>
                      <a:pt x="26448" y="11027"/>
                    </a:lnTo>
                    <a:lnTo>
                      <a:pt x="26406" y="10944"/>
                    </a:lnTo>
                    <a:lnTo>
                      <a:pt x="26281" y="10881"/>
                    </a:lnTo>
                    <a:lnTo>
                      <a:pt x="26239" y="10713"/>
                    </a:lnTo>
                    <a:lnTo>
                      <a:pt x="26281" y="10734"/>
                    </a:lnTo>
                    <a:lnTo>
                      <a:pt x="26344" y="10839"/>
                    </a:lnTo>
                    <a:lnTo>
                      <a:pt x="26406" y="10839"/>
                    </a:lnTo>
                    <a:lnTo>
                      <a:pt x="26448" y="10734"/>
                    </a:lnTo>
                    <a:lnTo>
                      <a:pt x="26448" y="10630"/>
                    </a:lnTo>
                    <a:lnTo>
                      <a:pt x="26344" y="10588"/>
                    </a:lnTo>
                    <a:lnTo>
                      <a:pt x="26197" y="10421"/>
                    </a:lnTo>
                    <a:lnTo>
                      <a:pt x="26092" y="10379"/>
                    </a:lnTo>
                    <a:lnTo>
                      <a:pt x="26030" y="10274"/>
                    </a:lnTo>
                    <a:lnTo>
                      <a:pt x="25946" y="10253"/>
                    </a:lnTo>
                    <a:lnTo>
                      <a:pt x="25946" y="10149"/>
                    </a:lnTo>
                    <a:lnTo>
                      <a:pt x="26030" y="10044"/>
                    </a:lnTo>
                    <a:lnTo>
                      <a:pt x="25967" y="10149"/>
                    </a:lnTo>
                    <a:lnTo>
                      <a:pt x="25988" y="10190"/>
                    </a:lnTo>
                    <a:lnTo>
                      <a:pt x="26051" y="10211"/>
                    </a:lnTo>
                    <a:lnTo>
                      <a:pt x="26134" y="10316"/>
                    </a:lnTo>
                    <a:lnTo>
                      <a:pt x="26239" y="10358"/>
                    </a:lnTo>
                    <a:lnTo>
                      <a:pt x="26364" y="10504"/>
                    </a:lnTo>
                    <a:lnTo>
                      <a:pt x="26385" y="10504"/>
                    </a:lnTo>
                    <a:lnTo>
                      <a:pt x="26406" y="10274"/>
                    </a:lnTo>
                    <a:lnTo>
                      <a:pt x="26406" y="10169"/>
                    </a:lnTo>
                    <a:lnTo>
                      <a:pt x="26406" y="10086"/>
                    </a:lnTo>
                    <a:lnTo>
                      <a:pt x="26385" y="10044"/>
                    </a:lnTo>
                    <a:lnTo>
                      <a:pt x="26406" y="9856"/>
                    </a:lnTo>
                    <a:lnTo>
                      <a:pt x="26448" y="9793"/>
                    </a:lnTo>
                    <a:lnTo>
                      <a:pt x="26409" y="9728"/>
                    </a:lnTo>
                    <a:lnTo>
                      <a:pt x="26409" y="9728"/>
                    </a:lnTo>
                    <a:lnTo>
                      <a:pt x="26490" y="9667"/>
                    </a:lnTo>
                    <a:lnTo>
                      <a:pt x="26616" y="9563"/>
                    </a:lnTo>
                    <a:lnTo>
                      <a:pt x="26657" y="9458"/>
                    </a:lnTo>
                    <a:lnTo>
                      <a:pt x="26657" y="9437"/>
                    </a:lnTo>
                    <a:lnTo>
                      <a:pt x="26678" y="9458"/>
                    </a:lnTo>
                    <a:lnTo>
                      <a:pt x="26657" y="9584"/>
                    </a:lnTo>
                    <a:lnTo>
                      <a:pt x="26678" y="9625"/>
                    </a:lnTo>
                    <a:lnTo>
                      <a:pt x="26574" y="9667"/>
                    </a:lnTo>
                    <a:lnTo>
                      <a:pt x="26511" y="9793"/>
                    </a:lnTo>
                    <a:lnTo>
                      <a:pt x="26595" y="9960"/>
                    </a:lnTo>
                    <a:lnTo>
                      <a:pt x="26574" y="10107"/>
                    </a:lnTo>
                    <a:lnTo>
                      <a:pt x="26490" y="10253"/>
                    </a:lnTo>
                    <a:lnTo>
                      <a:pt x="26490" y="10358"/>
                    </a:lnTo>
                    <a:lnTo>
                      <a:pt x="26595" y="10462"/>
                    </a:lnTo>
                    <a:lnTo>
                      <a:pt x="26616" y="10400"/>
                    </a:lnTo>
                    <a:lnTo>
                      <a:pt x="26657" y="10462"/>
                    </a:lnTo>
                    <a:lnTo>
                      <a:pt x="26699" y="10462"/>
                    </a:lnTo>
                    <a:lnTo>
                      <a:pt x="26699" y="10483"/>
                    </a:lnTo>
                    <a:lnTo>
                      <a:pt x="26678" y="10525"/>
                    </a:lnTo>
                    <a:lnTo>
                      <a:pt x="26699" y="10609"/>
                    </a:lnTo>
                    <a:lnTo>
                      <a:pt x="26825" y="10609"/>
                    </a:lnTo>
                    <a:lnTo>
                      <a:pt x="26762" y="10672"/>
                    </a:lnTo>
                    <a:lnTo>
                      <a:pt x="26762" y="10693"/>
                    </a:lnTo>
                    <a:lnTo>
                      <a:pt x="26699" y="10797"/>
                    </a:lnTo>
                    <a:lnTo>
                      <a:pt x="26699" y="10881"/>
                    </a:lnTo>
                    <a:lnTo>
                      <a:pt x="26657" y="10985"/>
                    </a:lnTo>
                    <a:lnTo>
                      <a:pt x="26616" y="11111"/>
                    </a:lnTo>
                    <a:lnTo>
                      <a:pt x="26616" y="11216"/>
                    </a:lnTo>
                    <a:lnTo>
                      <a:pt x="26657" y="11153"/>
                    </a:lnTo>
                    <a:lnTo>
                      <a:pt x="26678" y="11111"/>
                    </a:lnTo>
                    <a:lnTo>
                      <a:pt x="26783" y="10902"/>
                    </a:lnTo>
                    <a:lnTo>
                      <a:pt x="26804" y="10944"/>
                    </a:lnTo>
                    <a:lnTo>
                      <a:pt x="26804" y="11006"/>
                    </a:lnTo>
                    <a:lnTo>
                      <a:pt x="26825" y="10944"/>
                    </a:lnTo>
                    <a:lnTo>
                      <a:pt x="26825" y="10881"/>
                    </a:lnTo>
                    <a:lnTo>
                      <a:pt x="26909" y="10776"/>
                    </a:lnTo>
                    <a:lnTo>
                      <a:pt x="26992" y="10525"/>
                    </a:lnTo>
                    <a:lnTo>
                      <a:pt x="27118" y="10462"/>
                    </a:lnTo>
                    <a:lnTo>
                      <a:pt x="27222" y="10253"/>
                    </a:lnTo>
                    <a:lnTo>
                      <a:pt x="27222" y="10086"/>
                    </a:lnTo>
                    <a:lnTo>
                      <a:pt x="27139" y="9897"/>
                    </a:lnTo>
                    <a:lnTo>
                      <a:pt x="27097" y="9856"/>
                    </a:lnTo>
                    <a:lnTo>
                      <a:pt x="27076" y="9688"/>
                    </a:lnTo>
                    <a:lnTo>
                      <a:pt x="27013" y="9625"/>
                    </a:lnTo>
                    <a:lnTo>
                      <a:pt x="27013" y="9521"/>
                    </a:lnTo>
                    <a:lnTo>
                      <a:pt x="27076" y="9416"/>
                    </a:lnTo>
                    <a:lnTo>
                      <a:pt x="27181" y="9312"/>
                    </a:lnTo>
                    <a:lnTo>
                      <a:pt x="27306" y="9249"/>
                    </a:lnTo>
                    <a:lnTo>
                      <a:pt x="27118" y="9458"/>
                    </a:lnTo>
                    <a:lnTo>
                      <a:pt x="27076" y="9542"/>
                    </a:lnTo>
                    <a:lnTo>
                      <a:pt x="27118" y="9625"/>
                    </a:lnTo>
                    <a:lnTo>
                      <a:pt x="27243" y="9751"/>
                    </a:lnTo>
                    <a:lnTo>
                      <a:pt x="27327" y="9730"/>
                    </a:lnTo>
                    <a:lnTo>
                      <a:pt x="27390" y="9772"/>
                    </a:lnTo>
                    <a:lnTo>
                      <a:pt x="27327" y="9939"/>
                    </a:lnTo>
                    <a:lnTo>
                      <a:pt x="27327" y="9939"/>
                    </a:lnTo>
                    <a:lnTo>
                      <a:pt x="27411" y="9877"/>
                    </a:lnTo>
                    <a:lnTo>
                      <a:pt x="27432" y="9897"/>
                    </a:lnTo>
                    <a:lnTo>
                      <a:pt x="27515" y="9793"/>
                    </a:lnTo>
                    <a:lnTo>
                      <a:pt x="27515" y="9730"/>
                    </a:lnTo>
                    <a:lnTo>
                      <a:pt x="27557" y="9730"/>
                    </a:lnTo>
                    <a:lnTo>
                      <a:pt x="27620" y="9646"/>
                    </a:lnTo>
                    <a:lnTo>
                      <a:pt x="27704" y="9625"/>
                    </a:lnTo>
                    <a:lnTo>
                      <a:pt x="27745" y="9458"/>
                    </a:lnTo>
                    <a:lnTo>
                      <a:pt x="27808" y="9374"/>
                    </a:lnTo>
                    <a:lnTo>
                      <a:pt x="27850" y="9374"/>
                    </a:lnTo>
                    <a:lnTo>
                      <a:pt x="27913" y="9270"/>
                    </a:lnTo>
                    <a:lnTo>
                      <a:pt x="27934" y="9207"/>
                    </a:lnTo>
                    <a:lnTo>
                      <a:pt x="27934" y="9144"/>
                    </a:lnTo>
                    <a:lnTo>
                      <a:pt x="27976" y="9040"/>
                    </a:lnTo>
                    <a:lnTo>
                      <a:pt x="27976" y="8998"/>
                    </a:lnTo>
                    <a:lnTo>
                      <a:pt x="28038" y="8914"/>
                    </a:lnTo>
                    <a:lnTo>
                      <a:pt x="28017" y="8830"/>
                    </a:lnTo>
                    <a:lnTo>
                      <a:pt x="27955" y="8789"/>
                    </a:lnTo>
                    <a:lnTo>
                      <a:pt x="27913" y="8705"/>
                    </a:lnTo>
                    <a:lnTo>
                      <a:pt x="28059" y="8621"/>
                    </a:lnTo>
                    <a:lnTo>
                      <a:pt x="28059" y="8537"/>
                    </a:lnTo>
                    <a:lnTo>
                      <a:pt x="28164" y="8475"/>
                    </a:lnTo>
                    <a:lnTo>
                      <a:pt x="28248" y="8433"/>
                    </a:lnTo>
                    <a:lnTo>
                      <a:pt x="28436" y="8328"/>
                    </a:lnTo>
                    <a:lnTo>
                      <a:pt x="28561" y="8328"/>
                    </a:lnTo>
                    <a:lnTo>
                      <a:pt x="28750" y="8203"/>
                    </a:lnTo>
                    <a:lnTo>
                      <a:pt x="28813" y="8203"/>
                    </a:lnTo>
                    <a:lnTo>
                      <a:pt x="28854" y="8224"/>
                    </a:lnTo>
                    <a:lnTo>
                      <a:pt x="29085" y="8203"/>
                    </a:lnTo>
                    <a:lnTo>
                      <a:pt x="29189" y="8265"/>
                    </a:lnTo>
                    <a:lnTo>
                      <a:pt x="29336" y="8203"/>
                    </a:lnTo>
                    <a:lnTo>
                      <a:pt x="29587" y="8203"/>
                    </a:lnTo>
                    <a:lnTo>
                      <a:pt x="29629" y="8182"/>
                    </a:lnTo>
                    <a:lnTo>
                      <a:pt x="29608" y="8119"/>
                    </a:lnTo>
                    <a:lnTo>
                      <a:pt x="29608" y="7972"/>
                    </a:lnTo>
                    <a:lnTo>
                      <a:pt x="29608" y="7847"/>
                    </a:lnTo>
                    <a:lnTo>
                      <a:pt x="29733" y="7952"/>
                    </a:lnTo>
                    <a:lnTo>
                      <a:pt x="29733" y="8077"/>
                    </a:lnTo>
                    <a:lnTo>
                      <a:pt x="29712" y="8161"/>
                    </a:lnTo>
                    <a:lnTo>
                      <a:pt x="29796" y="8161"/>
                    </a:lnTo>
                    <a:lnTo>
                      <a:pt x="29901" y="8056"/>
                    </a:lnTo>
                    <a:lnTo>
                      <a:pt x="30005" y="7868"/>
                    </a:lnTo>
                    <a:lnTo>
                      <a:pt x="30047" y="7972"/>
                    </a:lnTo>
                    <a:lnTo>
                      <a:pt x="30047" y="8056"/>
                    </a:lnTo>
                    <a:lnTo>
                      <a:pt x="30131" y="8077"/>
                    </a:lnTo>
                    <a:lnTo>
                      <a:pt x="30382" y="7952"/>
                    </a:lnTo>
                    <a:lnTo>
                      <a:pt x="30466" y="7805"/>
                    </a:lnTo>
                    <a:lnTo>
                      <a:pt x="30424" y="7596"/>
                    </a:lnTo>
                    <a:lnTo>
                      <a:pt x="30361" y="7638"/>
                    </a:lnTo>
                    <a:lnTo>
                      <a:pt x="30361" y="7742"/>
                    </a:lnTo>
                    <a:lnTo>
                      <a:pt x="30319" y="7868"/>
                    </a:lnTo>
                    <a:lnTo>
                      <a:pt x="30152" y="7868"/>
                    </a:lnTo>
                    <a:lnTo>
                      <a:pt x="30131" y="7763"/>
                    </a:lnTo>
                    <a:lnTo>
                      <a:pt x="30068" y="7575"/>
                    </a:lnTo>
                    <a:lnTo>
                      <a:pt x="29922" y="7491"/>
                    </a:lnTo>
                    <a:lnTo>
                      <a:pt x="29922" y="7449"/>
                    </a:lnTo>
                    <a:lnTo>
                      <a:pt x="30131" y="7261"/>
                    </a:lnTo>
                    <a:lnTo>
                      <a:pt x="30131" y="7177"/>
                    </a:lnTo>
                    <a:lnTo>
                      <a:pt x="30047" y="7177"/>
                    </a:lnTo>
                    <a:lnTo>
                      <a:pt x="30047" y="7115"/>
                    </a:lnTo>
                    <a:lnTo>
                      <a:pt x="30131" y="7052"/>
                    </a:lnTo>
                    <a:lnTo>
                      <a:pt x="30152" y="6968"/>
                    </a:lnTo>
                    <a:lnTo>
                      <a:pt x="30214" y="6905"/>
                    </a:lnTo>
                    <a:lnTo>
                      <a:pt x="30277" y="6696"/>
                    </a:lnTo>
                    <a:lnTo>
                      <a:pt x="30486" y="6529"/>
                    </a:lnTo>
                    <a:lnTo>
                      <a:pt x="30570" y="6382"/>
                    </a:lnTo>
                    <a:lnTo>
                      <a:pt x="30633" y="6382"/>
                    </a:lnTo>
                    <a:lnTo>
                      <a:pt x="30696" y="6278"/>
                    </a:lnTo>
                    <a:lnTo>
                      <a:pt x="30696" y="6340"/>
                    </a:lnTo>
                    <a:lnTo>
                      <a:pt x="30779" y="6382"/>
                    </a:lnTo>
                    <a:lnTo>
                      <a:pt x="30842" y="6299"/>
                    </a:lnTo>
                    <a:lnTo>
                      <a:pt x="30905" y="6173"/>
                    </a:lnTo>
                    <a:lnTo>
                      <a:pt x="30905" y="6299"/>
                    </a:lnTo>
                    <a:lnTo>
                      <a:pt x="30989" y="6299"/>
                    </a:lnTo>
                    <a:lnTo>
                      <a:pt x="31051" y="6173"/>
                    </a:lnTo>
                    <a:lnTo>
                      <a:pt x="31093" y="6215"/>
                    </a:lnTo>
                    <a:lnTo>
                      <a:pt x="31156" y="6173"/>
                    </a:lnTo>
                    <a:lnTo>
                      <a:pt x="31261" y="6006"/>
                    </a:lnTo>
                    <a:lnTo>
                      <a:pt x="31407" y="5796"/>
                    </a:lnTo>
                    <a:lnTo>
                      <a:pt x="31386" y="5922"/>
                    </a:lnTo>
                    <a:lnTo>
                      <a:pt x="31407" y="6006"/>
                    </a:lnTo>
                    <a:lnTo>
                      <a:pt x="31512" y="6006"/>
                    </a:lnTo>
                    <a:lnTo>
                      <a:pt x="31616" y="5880"/>
                    </a:lnTo>
                    <a:lnTo>
                      <a:pt x="31742" y="5880"/>
                    </a:lnTo>
                    <a:lnTo>
                      <a:pt x="31784" y="6006"/>
                    </a:lnTo>
                    <a:lnTo>
                      <a:pt x="31846" y="6006"/>
                    </a:lnTo>
                    <a:lnTo>
                      <a:pt x="31951" y="5880"/>
                    </a:lnTo>
                    <a:lnTo>
                      <a:pt x="32035" y="5922"/>
                    </a:lnTo>
                    <a:lnTo>
                      <a:pt x="32098" y="5901"/>
                    </a:lnTo>
                    <a:lnTo>
                      <a:pt x="32202" y="5817"/>
                    </a:lnTo>
                    <a:lnTo>
                      <a:pt x="32307" y="5817"/>
                    </a:lnTo>
                    <a:lnTo>
                      <a:pt x="32432" y="5755"/>
                    </a:lnTo>
                    <a:lnTo>
                      <a:pt x="32474" y="5817"/>
                    </a:lnTo>
                    <a:lnTo>
                      <a:pt x="32558" y="5796"/>
                    </a:lnTo>
                    <a:lnTo>
                      <a:pt x="32642" y="5713"/>
                    </a:lnTo>
                    <a:lnTo>
                      <a:pt x="32537" y="5650"/>
                    </a:lnTo>
                    <a:lnTo>
                      <a:pt x="32474" y="5713"/>
                    </a:lnTo>
                    <a:lnTo>
                      <a:pt x="32411" y="5650"/>
                    </a:lnTo>
                    <a:lnTo>
                      <a:pt x="32453" y="5504"/>
                    </a:lnTo>
                    <a:lnTo>
                      <a:pt x="32223" y="5378"/>
                    </a:lnTo>
                    <a:lnTo>
                      <a:pt x="32202" y="5357"/>
                    </a:lnTo>
                    <a:lnTo>
                      <a:pt x="32223" y="5294"/>
                    </a:lnTo>
                    <a:lnTo>
                      <a:pt x="32223" y="5252"/>
                    </a:lnTo>
                    <a:lnTo>
                      <a:pt x="32223" y="5169"/>
                    </a:lnTo>
                    <a:lnTo>
                      <a:pt x="32244" y="5085"/>
                    </a:lnTo>
                    <a:lnTo>
                      <a:pt x="32202" y="5022"/>
                    </a:lnTo>
                    <a:lnTo>
                      <a:pt x="32139" y="4959"/>
                    </a:lnTo>
                    <a:lnTo>
                      <a:pt x="32098" y="4939"/>
                    </a:lnTo>
                    <a:lnTo>
                      <a:pt x="32118" y="4855"/>
                    </a:lnTo>
                    <a:lnTo>
                      <a:pt x="32244" y="4123"/>
                    </a:lnTo>
                    <a:lnTo>
                      <a:pt x="32244" y="3934"/>
                    </a:lnTo>
                    <a:lnTo>
                      <a:pt x="32014" y="3725"/>
                    </a:lnTo>
                    <a:lnTo>
                      <a:pt x="31951" y="3788"/>
                    </a:lnTo>
                    <a:lnTo>
                      <a:pt x="31805" y="3725"/>
                    </a:lnTo>
                    <a:lnTo>
                      <a:pt x="31700" y="3767"/>
                    </a:lnTo>
                    <a:lnTo>
                      <a:pt x="31616" y="3683"/>
                    </a:lnTo>
                    <a:lnTo>
                      <a:pt x="31533" y="3662"/>
                    </a:lnTo>
                    <a:lnTo>
                      <a:pt x="31512" y="3662"/>
                    </a:lnTo>
                    <a:lnTo>
                      <a:pt x="31407" y="3767"/>
                    </a:lnTo>
                    <a:lnTo>
                      <a:pt x="31365" y="3830"/>
                    </a:lnTo>
                    <a:lnTo>
                      <a:pt x="31156" y="4081"/>
                    </a:lnTo>
                    <a:lnTo>
                      <a:pt x="31072" y="4206"/>
                    </a:lnTo>
                    <a:lnTo>
                      <a:pt x="31072" y="4311"/>
                    </a:lnTo>
                    <a:lnTo>
                      <a:pt x="30905" y="4395"/>
                    </a:lnTo>
                    <a:lnTo>
                      <a:pt x="30905" y="4520"/>
                    </a:lnTo>
                    <a:lnTo>
                      <a:pt x="30863" y="4625"/>
                    </a:lnTo>
                    <a:lnTo>
                      <a:pt x="30696" y="4813"/>
                    </a:lnTo>
                    <a:lnTo>
                      <a:pt x="30633" y="4834"/>
                    </a:lnTo>
                    <a:lnTo>
                      <a:pt x="30445" y="5043"/>
                    </a:lnTo>
                    <a:lnTo>
                      <a:pt x="30424" y="5127"/>
                    </a:lnTo>
                    <a:lnTo>
                      <a:pt x="30340" y="5169"/>
                    </a:lnTo>
                    <a:lnTo>
                      <a:pt x="30235" y="5148"/>
                    </a:lnTo>
                    <a:lnTo>
                      <a:pt x="30173" y="5148"/>
                    </a:lnTo>
                    <a:lnTo>
                      <a:pt x="30131" y="5190"/>
                    </a:lnTo>
                    <a:lnTo>
                      <a:pt x="30068" y="5190"/>
                    </a:lnTo>
                    <a:lnTo>
                      <a:pt x="29942" y="5336"/>
                    </a:lnTo>
                    <a:lnTo>
                      <a:pt x="28269" y="5294"/>
                    </a:lnTo>
                    <a:lnTo>
                      <a:pt x="28059" y="5336"/>
                    </a:lnTo>
                    <a:lnTo>
                      <a:pt x="27955" y="5441"/>
                    </a:lnTo>
                    <a:lnTo>
                      <a:pt x="27829" y="5483"/>
                    </a:lnTo>
                    <a:lnTo>
                      <a:pt x="27704" y="5566"/>
                    </a:lnTo>
                    <a:lnTo>
                      <a:pt x="27453" y="5817"/>
                    </a:lnTo>
                    <a:lnTo>
                      <a:pt x="27285" y="5859"/>
                    </a:lnTo>
                    <a:lnTo>
                      <a:pt x="27181" y="5922"/>
                    </a:lnTo>
                    <a:lnTo>
                      <a:pt x="26699" y="6299"/>
                    </a:lnTo>
                    <a:lnTo>
                      <a:pt x="25611" y="6612"/>
                    </a:lnTo>
                    <a:lnTo>
                      <a:pt x="25569" y="6864"/>
                    </a:lnTo>
                    <a:lnTo>
                      <a:pt x="25318" y="6968"/>
                    </a:lnTo>
                    <a:lnTo>
                      <a:pt x="23331" y="7491"/>
                    </a:lnTo>
                    <a:lnTo>
                      <a:pt x="23247" y="7324"/>
                    </a:lnTo>
                    <a:lnTo>
                      <a:pt x="23351" y="7177"/>
                    </a:lnTo>
                    <a:lnTo>
                      <a:pt x="23561" y="7073"/>
                    </a:lnTo>
                    <a:lnTo>
                      <a:pt x="23665" y="6947"/>
                    </a:lnTo>
                    <a:lnTo>
                      <a:pt x="23728" y="6822"/>
                    </a:lnTo>
                    <a:lnTo>
                      <a:pt x="23770" y="6696"/>
                    </a:lnTo>
                    <a:lnTo>
                      <a:pt x="23833" y="5922"/>
                    </a:lnTo>
                    <a:lnTo>
                      <a:pt x="23456" y="4143"/>
                    </a:lnTo>
                    <a:lnTo>
                      <a:pt x="23100" y="3871"/>
                    </a:lnTo>
                    <a:lnTo>
                      <a:pt x="22954" y="3683"/>
                    </a:lnTo>
                    <a:lnTo>
                      <a:pt x="20652" y="2616"/>
                    </a:lnTo>
                    <a:lnTo>
                      <a:pt x="20548" y="2553"/>
                    </a:lnTo>
                    <a:lnTo>
                      <a:pt x="20422" y="2511"/>
                    </a:lnTo>
                    <a:lnTo>
                      <a:pt x="20380" y="2449"/>
                    </a:lnTo>
                    <a:lnTo>
                      <a:pt x="20087" y="2449"/>
                    </a:lnTo>
                    <a:lnTo>
                      <a:pt x="20066" y="2344"/>
                    </a:lnTo>
                    <a:lnTo>
                      <a:pt x="19983" y="2302"/>
                    </a:lnTo>
                    <a:lnTo>
                      <a:pt x="19899" y="2344"/>
                    </a:lnTo>
                    <a:lnTo>
                      <a:pt x="19711" y="2344"/>
                    </a:lnTo>
                    <a:lnTo>
                      <a:pt x="19606" y="2323"/>
                    </a:lnTo>
                    <a:lnTo>
                      <a:pt x="19543" y="2239"/>
                    </a:lnTo>
                    <a:lnTo>
                      <a:pt x="19439" y="2198"/>
                    </a:lnTo>
                    <a:lnTo>
                      <a:pt x="19230" y="2135"/>
                    </a:lnTo>
                    <a:lnTo>
                      <a:pt x="19167" y="2009"/>
                    </a:lnTo>
                    <a:lnTo>
                      <a:pt x="19083" y="2009"/>
                    </a:lnTo>
                    <a:lnTo>
                      <a:pt x="18958" y="1905"/>
                    </a:lnTo>
                    <a:lnTo>
                      <a:pt x="18853" y="1905"/>
                    </a:lnTo>
                    <a:lnTo>
                      <a:pt x="18769" y="1884"/>
                    </a:lnTo>
                    <a:lnTo>
                      <a:pt x="18644" y="1905"/>
                    </a:lnTo>
                    <a:lnTo>
                      <a:pt x="18623" y="1926"/>
                    </a:lnTo>
                    <a:lnTo>
                      <a:pt x="18560" y="1842"/>
                    </a:lnTo>
                    <a:lnTo>
                      <a:pt x="18434" y="1821"/>
                    </a:lnTo>
                    <a:lnTo>
                      <a:pt x="18414" y="1800"/>
                    </a:lnTo>
                    <a:lnTo>
                      <a:pt x="18309" y="1737"/>
                    </a:lnTo>
                    <a:lnTo>
                      <a:pt x="18288" y="1716"/>
                    </a:lnTo>
                    <a:lnTo>
                      <a:pt x="18204" y="1633"/>
                    </a:lnTo>
                    <a:lnTo>
                      <a:pt x="18204" y="1612"/>
                    </a:lnTo>
                    <a:lnTo>
                      <a:pt x="18079" y="1507"/>
                    </a:lnTo>
                    <a:lnTo>
                      <a:pt x="17932" y="1507"/>
                    </a:lnTo>
                    <a:lnTo>
                      <a:pt x="17807" y="1486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0" name="Google Shape;1290;p57">
              <a:extLst>
                <a:ext uri="{FF2B5EF4-FFF2-40B4-BE49-F238E27FC236}">
                  <a16:creationId xmlns:a16="http://schemas.microsoft.com/office/drawing/2014/main" id="{D3893688-E5FB-1101-68E7-ACD34E852D3D}"/>
                </a:ext>
              </a:extLst>
            </p:cNvPr>
            <p:cNvSpPr/>
            <p:nvPr/>
          </p:nvSpPr>
          <p:spPr>
            <a:xfrm>
              <a:off x="5626651" y="1832980"/>
              <a:ext cx="870104" cy="965710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7">
              <a:extLst>
                <a:ext uri="{FF2B5EF4-FFF2-40B4-BE49-F238E27FC236}">
                  <a16:creationId xmlns:a16="http://schemas.microsoft.com/office/drawing/2014/main" id="{F236CA3C-43B2-FF20-F12C-A2D69ED330A1}"/>
                </a:ext>
              </a:extLst>
            </p:cNvPr>
            <p:cNvSpPr/>
            <p:nvPr/>
          </p:nvSpPr>
          <p:spPr>
            <a:xfrm>
              <a:off x="5866499" y="2015648"/>
              <a:ext cx="431193" cy="929792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7">
              <a:extLst>
                <a:ext uri="{FF2B5EF4-FFF2-40B4-BE49-F238E27FC236}">
                  <a16:creationId xmlns:a16="http://schemas.microsoft.com/office/drawing/2014/main" id="{9CDB6F45-8D1A-98B7-1622-FD96EBFA5853}"/>
                </a:ext>
              </a:extLst>
            </p:cNvPr>
            <p:cNvSpPr/>
            <p:nvPr/>
          </p:nvSpPr>
          <p:spPr>
            <a:xfrm>
              <a:off x="6324316" y="2671403"/>
              <a:ext cx="172477" cy="149754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7">
              <a:extLst>
                <a:ext uri="{FF2B5EF4-FFF2-40B4-BE49-F238E27FC236}">
                  <a16:creationId xmlns:a16="http://schemas.microsoft.com/office/drawing/2014/main" id="{E81C4D34-A7D4-DC03-D18B-9DDB49231A52}"/>
                </a:ext>
              </a:extLst>
            </p:cNvPr>
            <p:cNvSpPr/>
            <p:nvPr/>
          </p:nvSpPr>
          <p:spPr>
            <a:xfrm>
              <a:off x="6244367" y="2779158"/>
              <a:ext cx="274375" cy="142313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7">
              <a:extLst>
                <a:ext uri="{FF2B5EF4-FFF2-40B4-BE49-F238E27FC236}">
                  <a16:creationId xmlns:a16="http://schemas.microsoft.com/office/drawing/2014/main" id="{9ABB0881-3E1E-3311-B6FA-3D3CC336BA61}"/>
                </a:ext>
              </a:extLst>
            </p:cNvPr>
            <p:cNvSpPr/>
            <p:nvPr/>
          </p:nvSpPr>
          <p:spPr>
            <a:xfrm>
              <a:off x="6253733" y="2876466"/>
              <a:ext cx="213311" cy="149754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7">
              <a:extLst>
                <a:ext uri="{FF2B5EF4-FFF2-40B4-BE49-F238E27FC236}">
                  <a16:creationId xmlns:a16="http://schemas.microsoft.com/office/drawing/2014/main" id="{EE72D741-E66F-13C7-893B-C73DFDA112FB}"/>
                </a:ext>
              </a:extLst>
            </p:cNvPr>
            <p:cNvSpPr/>
            <p:nvPr/>
          </p:nvSpPr>
          <p:spPr>
            <a:xfrm>
              <a:off x="6355637" y="2886983"/>
              <a:ext cx="362262" cy="268026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7">
              <a:extLst>
                <a:ext uri="{FF2B5EF4-FFF2-40B4-BE49-F238E27FC236}">
                  <a16:creationId xmlns:a16="http://schemas.microsoft.com/office/drawing/2014/main" id="{B736B88F-3237-8D28-CAAF-D176AF43C612}"/>
                </a:ext>
              </a:extLst>
            </p:cNvPr>
            <p:cNvSpPr/>
            <p:nvPr/>
          </p:nvSpPr>
          <p:spPr>
            <a:xfrm>
              <a:off x="6106347" y="3322580"/>
              <a:ext cx="249350" cy="154262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7">
              <a:extLst>
                <a:ext uri="{FF2B5EF4-FFF2-40B4-BE49-F238E27FC236}">
                  <a16:creationId xmlns:a16="http://schemas.microsoft.com/office/drawing/2014/main" id="{C0670FA3-65C4-D2DE-64E2-A66F23C307E3}"/>
                </a:ext>
              </a:extLst>
            </p:cNvPr>
            <p:cNvSpPr/>
            <p:nvPr/>
          </p:nvSpPr>
          <p:spPr>
            <a:xfrm>
              <a:off x="6126728" y="3277718"/>
              <a:ext cx="214885" cy="89867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7">
              <a:extLst>
                <a:ext uri="{FF2B5EF4-FFF2-40B4-BE49-F238E27FC236}">
                  <a16:creationId xmlns:a16="http://schemas.microsoft.com/office/drawing/2014/main" id="{34C38651-8DB3-685E-5A32-C1432EBE826E}"/>
                </a:ext>
              </a:extLst>
            </p:cNvPr>
            <p:cNvSpPr/>
            <p:nvPr/>
          </p:nvSpPr>
          <p:spPr>
            <a:xfrm>
              <a:off x="6239646" y="3629529"/>
              <a:ext cx="81593" cy="149754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7">
              <a:extLst>
                <a:ext uri="{FF2B5EF4-FFF2-40B4-BE49-F238E27FC236}">
                  <a16:creationId xmlns:a16="http://schemas.microsoft.com/office/drawing/2014/main" id="{4DFD9057-3745-4048-F36A-B823B713C239}"/>
                </a:ext>
              </a:extLst>
            </p:cNvPr>
            <p:cNvSpPr/>
            <p:nvPr/>
          </p:nvSpPr>
          <p:spPr>
            <a:xfrm>
              <a:off x="6200458" y="3574150"/>
              <a:ext cx="78446" cy="94374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7">
              <a:extLst>
                <a:ext uri="{FF2B5EF4-FFF2-40B4-BE49-F238E27FC236}">
                  <a16:creationId xmlns:a16="http://schemas.microsoft.com/office/drawing/2014/main" id="{C9EB5FEB-1B4E-B860-AE18-F066777654AA}"/>
                </a:ext>
              </a:extLst>
            </p:cNvPr>
            <p:cNvSpPr/>
            <p:nvPr/>
          </p:nvSpPr>
          <p:spPr>
            <a:xfrm>
              <a:off x="6082894" y="3494801"/>
              <a:ext cx="163112" cy="136303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7">
              <a:extLst>
                <a:ext uri="{FF2B5EF4-FFF2-40B4-BE49-F238E27FC236}">
                  <a16:creationId xmlns:a16="http://schemas.microsoft.com/office/drawing/2014/main" id="{D11A92AA-40EB-2BF7-8FCA-53B851E51287}"/>
                </a:ext>
              </a:extLst>
            </p:cNvPr>
            <p:cNvSpPr/>
            <p:nvPr/>
          </p:nvSpPr>
          <p:spPr>
            <a:xfrm>
              <a:off x="5993504" y="3415452"/>
              <a:ext cx="127073" cy="76415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7">
              <a:extLst>
                <a:ext uri="{FF2B5EF4-FFF2-40B4-BE49-F238E27FC236}">
                  <a16:creationId xmlns:a16="http://schemas.microsoft.com/office/drawing/2014/main" id="{F20BE4BA-93FE-AFF9-12A9-DBC130ACF0B6}"/>
                </a:ext>
              </a:extLst>
            </p:cNvPr>
            <p:cNvSpPr/>
            <p:nvPr/>
          </p:nvSpPr>
          <p:spPr>
            <a:xfrm>
              <a:off x="5830458" y="3300113"/>
              <a:ext cx="299475" cy="137805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7">
              <a:extLst>
                <a:ext uri="{FF2B5EF4-FFF2-40B4-BE49-F238E27FC236}">
                  <a16:creationId xmlns:a16="http://schemas.microsoft.com/office/drawing/2014/main" id="{D5E443D2-2E0F-2E83-F3FA-56A44249C170}"/>
                </a:ext>
              </a:extLst>
            </p:cNvPr>
            <p:cNvSpPr/>
            <p:nvPr/>
          </p:nvSpPr>
          <p:spPr>
            <a:xfrm>
              <a:off x="5999798" y="2970769"/>
              <a:ext cx="396653" cy="31897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7">
              <a:extLst>
                <a:ext uri="{FF2B5EF4-FFF2-40B4-BE49-F238E27FC236}">
                  <a16:creationId xmlns:a16="http://schemas.microsoft.com/office/drawing/2014/main" id="{E6C275FA-6E9E-C118-E438-8503B573BDB2}"/>
                </a:ext>
              </a:extLst>
            </p:cNvPr>
            <p:cNvSpPr/>
            <p:nvPr/>
          </p:nvSpPr>
          <p:spPr>
            <a:xfrm>
              <a:off x="5921347" y="3190856"/>
              <a:ext cx="316783" cy="131795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7">
              <a:extLst>
                <a:ext uri="{FF2B5EF4-FFF2-40B4-BE49-F238E27FC236}">
                  <a16:creationId xmlns:a16="http://schemas.microsoft.com/office/drawing/2014/main" id="{3B20AB23-B4DA-BE78-5E33-F48A55590970}"/>
                </a:ext>
              </a:extLst>
            </p:cNvPr>
            <p:cNvSpPr/>
            <p:nvPr/>
          </p:nvSpPr>
          <p:spPr>
            <a:xfrm>
              <a:off x="5675205" y="2972271"/>
              <a:ext cx="360689" cy="411770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7">
              <a:extLst>
                <a:ext uri="{FF2B5EF4-FFF2-40B4-BE49-F238E27FC236}">
                  <a16:creationId xmlns:a16="http://schemas.microsoft.com/office/drawing/2014/main" id="{92809293-8257-E6D4-5593-F38D87A388BB}"/>
                </a:ext>
              </a:extLst>
            </p:cNvPr>
            <p:cNvSpPr/>
            <p:nvPr/>
          </p:nvSpPr>
          <p:spPr>
            <a:xfrm>
              <a:off x="5579595" y="3062138"/>
              <a:ext cx="155245" cy="1348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7">
              <a:extLst>
                <a:ext uri="{FF2B5EF4-FFF2-40B4-BE49-F238E27FC236}">
                  <a16:creationId xmlns:a16="http://schemas.microsoft.com/office/drawing/2014/main" id="{FBF22A11-028E-F64F-F88F-8F52AE26E051}"/>
                </a:ext>
              </a:extLst>
            </p:cNvPr>
            <p:cNvSpPr/>
            <p:nvPr/>
          </p:nvSpPr>
          <p:spPr>
            <a:xfrm>
              <a:off x="5565509" y="3172897"/>
              <a:ext cx="122353" cy="10038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7">
              <a:extLst>
                <a:ext uri="{FF2B5EF4-FFF2-40B4-BE49-F238E27FC236}">
                  <a16:creationId xmlns:a16="http://schemas.microsoft.com/office/drawing/2014/main" id="{1CC4CC7A-2597-A0A2-4C29-F1563F09A2B9}"/>
                </a:ext>
              </a:extLst>
            </p:cNvPr>
            <p:cNvSpPr/>
            <p:nvPr/>
          </p:nvSpPr>
          <p:spPr>
            <a:xfrm>
              <a:off x="5672133" y="3240297"/>
              <a:ext cx="29820" cy="40426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7">
              <a:extLst>
                <a:ext uri="{FF2B5EF4-FFF2-40B4-BE49-F238E27FC236}">
                  <a16:creationId xmlns:a16="http://schemas.microsoft.com/office/drawing/2014/main" id="{EEBF217F-C40F-7AB4-C76A-1345A21CF568}"/>
                </a:ext>
              </a:extLst>
            </p:cNvPr>
            <p:cNvSpPr/>
            <p:nvPr/>
          </p:nvSpPr>
          <p:spPr>
            <a:xfrm>
              <a:off x="5054417" y="2945368"/>
              <a:ext cx="174051" cy="220088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0" name="Google Shape;1310;p57">
              <a:extLst>
                <a:ext uri="{FF2B5EF4-FFF2-40B4-BE49-F238E27FC236}">
                  <a16:creationId xmlns:a16="http://schemas.microsoft.com/office/drawing/2014/main" id="{689BF31E-A518-352A-77C4-3645F626EFB1}"/>
                </a:ext>
              </a:extLst>
            </p:cNvPr>
            <p:cNvGrpSpPr/>
            <p:nvPr/>
          </p:nvGrpSpPr>
          <p:grpSpPr>
            <a:xfrm>
              <a:off x="5155723" y="2758194"/>
              <a:ext cx="374700" cy="501637"/>
              <a:chOff x="3586375" y="2281300"/>
              <a:chExt cx="125025" cy="175275"/>
            </a:xfrm>
          </p:grpSpPr>
          <p:sp>
            <p:nvSpPr>
              <p:cNvPr id="1311" name="Google Shape;1311;p57">
                <a:extLst>
                  <a:ext uri="{FF2B5EF4-FFF2-40B4-BE49-F238E27FC236}">
                    <a16:creationId xmlns:a16="http://schemas.microsoft.com/office/drawing/2014/main" id="{55F53C9F-CCE0-89B2-2D95-5E4F363B2855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7">
                <a:extLst>
                  <a:ext uri="{FF2B5EF4-FFF2-40B4-BE49-F238E27FC236}">
                    <a16:creationId xmlns:a16="http://schemas.microsoft.com/office/drawing/2014/main" id="{DB65239B-1892-0AC4-4BA9-4CC52BB5F782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3" name="Google Shape;1313;p57">
              <a:extLst>
                <a:ext uri="{FF2B5EF4-FFF2-40B4-BE49-F238E27FC236}">
                  <a16:creationId xmlns:a16="http://schemas.microsoft.com/office/drawing/2014/main" id="{3CCF3074-E55D-6BA5-DFE2-BD807A5D6177}"/>
                </a:ext>
              </a:extLst>
            </p:cNvPr>
            <p:cNvSpPr/>
            <p:nvPr/>
          </p:nvSpPr>
          <p:spPr>
            <a:xfrm>
              <a:off x="6506169" y="3310631"/>
              <a:ext cx="149026" cy="158769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7">
              <a:extLst>
                <a:ext uri="{FF2B5EF4-FFF2-40B4-BE49-F238E27FC236}">
                  <a16:creationId xmlns:a16="http://schemas.microsoft.com/office/drawing/2014/main" id="{C2DD2D5E-0FAA-D433-2BC1-747708DE29B9}"/>
                </a:ext>
              </a:extLst>
            </p:cNvPr>
            <p:cNvSpPr/>
            <p:nvPr/>
          </p:nvSpPr>
          <p:spPr>
            <a:xfrm>
              <a:off x="6267894" y="3337605"/>
              <a:ext cx="382567" cy="23361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7">
              <a:extLst>
                <a:ext uri="{FF2B5EF4-FFF2-40B4-BE49-F238E27FC236}">
                  <a16:creationId xmlns:a16="http://schemas.microsoft.com/office/drawing/2014/main" id="{B04B9EBA-6F80-522B-B70D-523EC3241663}"/>
                </a:ext>
              </a:extLst>
            </p:cNvPr>
            <p:cNvSpPr/>
            <p:nvPr/>
          </p:nvSpPr>
          <p:spPr>
            <a:xfrm>
              <a:off x="6363504" y="3542668"/>
              <a:ext cx="250924" cy="151257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6" name="Google Shape;1316;p57">
              <a:extLst>
                <a:ext uri="{FF2B5EF4-FFF2-40B4-BE49-F238E27FC236}">
                  <a16:creationId xmlns:a16="http://schemas.microsoft.com/office/drawing/2014/main" id="{8B82E73D-8B64-83A6-B35B-C5A0E089BBFA}"/>
                </a:ext>
              </a:extLst>
            </p:cNvPr>
            <p:cNvGrpSpPr/>
            <p:nvPr/>
          </p:nvGrpSpPr>
          <p:grpSpPr>
            <a:xfrm>
              <a:off x="5996007" y="3442355"/>
              <a:ext cx="235190" cy="173723"/>
              <a:chOff x="3866750" y="2520350"/>
              <a:chExt cx="78475" cy="60700"/>
            </a:xfrm>
          </p:grpSpPr>
          <p:sp>
            <p:nvSpPr>
              <p:cNvPr id="1317" name="Google Shape;1317;p57">
                <a:extLst>
                  <a:ext uri="{FF2B5EF4-FFF2-40B4-BE49-F238E27FC236}">
                    <a16:creationId xmlns:a16="http://schemas.microsoft.com/office/drawing/2014/main" id="{4477B006-92AE-1417-2A38-1B7518BBB2D0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7">
                <a:extLst>
                  <a:ext uri="{FF2B5EF4-FFF2-40B4-BE49-F238E27FC236}">
                    <a16:creationId xmlns:a16="http://schemas.microsoft.com/office/drawing/2014/main" id="{53163BCC-35E6-864E-B99D-7A3E1C89396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7">
                <a:extLst>
                  <a:ext uri="{FF2B5EF4-FFF2-40B4-BE49-F238E27FC236}">
                    <a16:creationId xmlns:a16="http://schemas.microsoft.com/office/drawing/2014/main" id="{FED3A8DD-7AE3-C9A3-F048-AED142F1F93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7">
                <a:extLst>
                  <a:ext uri="{FF2B5EF4-FFF2-40B4-BE49-F238E27FC236}">
                    <a16:creationId xmlns:a16="http://schemas.microsoft.com/office/drawing/2014/main" id="{15B9C55B-0681-AC45-0D80-DB38BCA3BE1F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1" name="Google Shape;1321;p57">
              <a:extLst>
                <a:ext uri="{FF2B5EF4-FFF2-40B4-BE49-F238E27FC236}">
                  <a16:creationId xmlns:a16="http://schemas.microsoft.com/office/drawing/2014/main" id="{3D0F08A2-C44B-91C9-79B5-DBC1496628E2}"/>
                </a:ext>
              </a:extLst>
            </p:cNvPr>
            <p:cNvSpPr/>
            <p:nvPr/>
          </p:nvSpPr>
          <p:spPr>
            <a:xfrm>
              <a:off x="5795916" y="3607063"/>
              <a:ext cx="43981" cy="83928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7">
              <a:extLst>
                <a:ext uri="{FF2B5EF4-FFF2-40B4-BE49-F238E27FC236}">
                  <a16:creationId xmlns:a16="http://schemas.microsoft.com/office/drawing/2014/main" id="{6DAFA4D7-2988-90D0-678C-42BD0DE8FACF}"/>
                </a:ext>
              </a:extLst>
            </p:cNvPr>
            <p:cNvSpPr/>
            <p:nvPr/>
          </p:nvSpPr>
          <p:spPr>
            <a:xfrm>
              <a:off x="5099824" y="3569642"/>
              <a:ext cx="481393" cy="384796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7">
              <a:extLst>
                <a:ext uri="{FF2B5EF4-FFF2-40B4-BE49-F238E27FC236}">
                  <a16:creationId xmlns:a16="http://schemas.microsoft.com/office/drawing/2014/main" id="{C1CB4750-DCD8-DD3C-E3A4-90E421992BBC}"/>
                </a:ext>
              </a:extLst>
            </p:cNvPr>
            <p:cNvSpPr/>
            <p:nvPr/>
          </p:nvSpPr>
          <p:spPr>
            <a:xfrm>
              <a:off x="6520256" y="3648991"/>
              <a:ext cx="119206" cy="10038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7">
              <a:extLst>
                <a:ext uri="{FF2B5EF4-FFF2-40B4-BE49-F238E27FC236}">
                  <a16:creationId xmlns:a16="http://schemas.microsoft.com/office/drawing/2014/main" id="{E9A63375-AB9B-C304-2284-4245F5073ECE}"/>
                </a:ext>
              </a:extLst>
            </p:cNvPr>
            <p:cNvSpPr/>
            <p:nvPr/>
          </p:nvSpPr>
          <p:spPr>
            <a:xfrm>
              <a:off x="6297641" y="3641478"/>
              <a:ext cx="105120" cy="85431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7">
              <a:extLst>
                <a:ext uri="{FF2B5EF4-FFF2-40B4-BE49-F238E27FC236}">
                  <a16:creationId xmlns:a16="http://schemas.microsoft.com/office/drawing/2014/main" id="{38E7EA21-F8BC-AD48-2546-D29160E25506}"/>
                </a:ext>
              </a:extLst>
            </p:cNvPr>
            <p:cNvSpPr/>
            <p:nvPr/>
          </p:nvSpPr>
          <p:spPr>
            <a:xfrm>
              <a:off x="6211398" y="3449867"/>
              <a:ext cx="175699" cy="220159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57">
            <a:extLst>
              <a:ext uri="{FF2B5EF4-FFF2-40B4-BE49-F238E27FC236}">
                <a16:creationId xmlns:a16="http://schemas.microsoft.com/office/drawing/2014/main" id="{84F5FCE9-6957-BB22-BECE-ADD697C9B207}"/>
              </a:ext>
            </a:extLst>
          </p:cNvPr>
          <p:cNvSpPr txBox="1"/>
          <p:nvPr/>
        </p:nvSpPr>
        <p:spPr>
          <a:xfrm>
            <a:off x="6648791" y="2340881"/>
            <a:ext cx="1782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Cherbourg</a:t>
            </a:r>
            <a:endParaRPr sz="2400" b="1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27" name="Google Shape;1327;p57">
            <a:extLst>
              <a:ext uri="{FF2B5EF4-FFF2-40B4-BE49-F238E27FC236}">
                <a16:creationId xmlns:a16="http://schemas.microsoft.com/office/drawing/2014/main" id="{A38C8BE4-FEB0-88A8-C983-F0805A8285FF}"/>
              </a:ext>
            </a:extLst>
          </p:cNvPr>
          <p:cNvSpPr txBox="1"/>
          <p:nvPr/>
        </p:nvSpPr>
        <p:spPr>
          <a:xfrm>
            <a:off x="6648791" y="1141200"/>
            <a:ext cx="1782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Southampton</a:t>
            </a:r>
            <a:endParaRPr sz="2400" b="1">
              <a:solidFill>
                <a:schemeClr val="accent6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28" name="Google Shape;1328;p57">
            <a:extLst>
              <a:ext uri="{FF2B5EF4-FFF2-40B4-BE49-F238E27FC236}">
                <a16:creationId xmlns:a16="http://schemas.microsoft.com/office/drawing/2014/main" id="{B05C1500-48F2-B3E2-A075-3944031D3233}"/>
              </a:ext>
            </a:extLst>
          </p:cNvPr>
          <p:cNvSpPr txBox="1"/>
          <p:nvPr/>
        </p:nvSpPr>
        <p:spPr>
          <a:xfrm>
            <a:off x="6648763" y="1551725"/>
            <a:ext cx="1782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9" name="Google Shape;1329;p57">
            <a:extLst>
              <a:ext uri="{FF2B5EF4-FFF2-40B4-BE49-F238E27FC236}">
                <a16:creationId xmlns:a16="http://schemas.microsoft.com/office/drawing/2014/main" id="{CC919EBF-6E2A-E33C-37AC-962FD78FAA21}"/>
              </a:ext>
            </a:extLst>
          </p:cNvPr>
          <p:cNvSpPr txBox="1"/>
          <p:nvPr/>
        </p:nvSpPr>
        <p:spPr>
          <a:xfrm>
            <a:off x="6648763" y="2751406"/>
            <a:ext cx="1782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0" name="Google Shape;1330;p57">
            <a:extLst>
              <a:ext uri="{FF2B5EF4-FFF2-40B4-BE49-F238E27FC236}">
                <a16:creationId xmlns:a16="http://schemas.microsoft.com/office/drawing/2014/main" id="{9D3242E8-D5B2-E37C-3801-7D7E9D66566B}"/>
              </a:ext>
            </a:extLst>
          </p:cNvPr>
          <p:cNvSpPr txBox="1"/>
          <p:nvPr/>
        </p:nvSpPr>
        <p:spPr>
          <a:xfrm>
            <a:off x="6648791" y="3540562"/>
            <a:ext cx="1782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Abel"/>
                <a:ea typeface="Abel"/>
                <a:cs typeface="Abel"/>
                <a:sym typeface="Abel"/>
              </a:rPr>
              <a:t>Queenstown</a:t>
            </a:r>
            <a:endParaRPr sz="2400" b="1">
              <a:solidFill>
                <a:schemeClr val="accent4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31" name="Google Shape;1331;p57">
            <a:extLst>
              <a:ext uri="{FF2B5EF4-FFF2-40B4-BE49-F238E27FC236}">
                <a16:creationId xmlns:a16="http://schemas.microsoft.com/office/drawing/2014/main" id="{FCBB2473-8C43-643D-D36C-35ADA2A7959D}"/>
              </a:ext>
            </a:extLst>
          </p:cNvPr>
          <p:cNvSpPr txBox="1"/>
          <p:nvPr/>
        </p:nvSpPr>
        <p:spPr>
          <a:xfrm>
            <a:off x="6648763" y="3951087"/>
            <a:ext cx="1782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2" name="Google Shape;1332;p57">
            <a:extLst>
              <a:ext uri="{FF2B5EF4-FFF2-40B4-BE49-F238E27FC236}">
                <a16:creationId xmlns:a16="http://schemas.microsoft.com/office/drawing/2014/main" id="{FC751F10-B44F-5DEC-82D6-F37C194E3124}"/>
              </a:ext>
            </a:extLst>
          </p:cNvPr>
          <p:cNvSpPr txBox="1"/>
          <p:nvPr/>
        </p:nvSpPr>
        <p:spPr>
          <a:xfrm>
            <a:off x="2812288" y="3726784"/>
            <a:ext cx="14346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41c 43.5’N </a:t>
            </a:r>
            <a:r>
              <a:rPr lang="en" sz="2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49</a:t>
            </a: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° </a:t>
            </a:r>
            <a:r>
              <a:rPr lang="en" sz="2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56.8’W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333" name="Google Shape;1333;p57">
            <a:extLst>
              <a:ext uri="{FF2B5EF4-FFF2-40B4-BE49-F238E27FC236}">
                <a16:creationId xmlns:a16="http://schemas.microsoft.com/office/drawing/2014/main" id="{981BA159-0D03-53AE-6CE7-B27E9053A114}"/>
              </a:ext>
            </a:extLst>
          </p:cNvPr>
          <p:cNvGrpSpPr/>
          <p:nvPr/>
        </p:nvGrpSpPr>
        <p:grpSpPr>
          <a:xfrm>
            <a:off x="2730382" y="3081683"/>
            <a:ext cx="2442965" cy="568344"/>
            <a:chOff x="2730382" y="3081683"/>
            <a:chExt cx="2442965" cy="568344"/>
          </a:xfrm>
        </p:grpSpPr>
        <p:sp>
          <p:nvSpPr>
            <p:cNvPr id="1334" name="Google Shape;1334;p57">
              <a:extLst>
                <a:ext uri="{FF2B5EF4-FFF2-40B4-BE49-F238E27FC236}">
                  <a16:creationId xmlns:a16="http://schemas.microsoft.com/office/drawing/2014/main" id="{DE7B5080-0646-17D5-8F55-3A81A5771D06}"/>
                </a:ext>
              </a:extLst>
            </p:cNvPr>
            <p:cNvSpPr/>
            <p:nvPr/>
          </p:nvSpPr>
          <p:spPr>
            <a:xfrm>
              <a:off x="3537388" y="3125368"/>
              <a:ext cx="1590525" cy="444825"/>
            </a:xfrm>
            <a:custGeom>
              <a:avLst/>
              <a:gdLst/>
              <a:ahLst/>
              <a:cxnLst/>
              <a:rect l="l" t="t" r="r" b="b"/>
              <a:pathLst>
                <a:path w="63621" h="17793" extrusionOk="0">
                  <a:moveTo>
                    <a:pt x="63621" y="2187"/>
                  </a:moveTo>
                  <a:cubicBezTo>
                    <a:pt x="63399" y="2793"/>
                    <a:pt x="63591" y="5362"/>
                    <a:pt x="62291" y="5820"/>
                  </a:cubicBezTo>
                  <a:cubicBezTo>
                    <a:pt x="60991" y="6278"/>
                    <a:pt x="57576" y="5900"/>
                    <a:pt x="55822" y="4934"/>
                  </a:cubicBezTo>
                  <a:cubicBezTo>
                    <a:pt x="54068" y="3968"/>
                    <a:pt x="55850" y="221"/>
                    <a:pt x="51767" y="22"/>
                  </a:cubicBezTo>
                  <a:cubicBezTo>
                    <a:pt x="47684" y="-177"/>
                    <a:pt x="38361" y="952"/>
                    <a:pt x="31326" y="3739"/>
                  </a:cubicBezTo>
                  <a:cubicBezTo>
                    <a:pt x="24291" y="6527"/>
                    <a:pt x="14778" y="14535"/>
                    <a:pt x="9557" y="16747"/>
                  </a:cubicBezTo>
                  <a:cubicBezTo>
                    <a:pt x="4336" y="18959"/>
                    <a:pt x="1593" y="16968"/>
                    <a:pt x="0" y="17012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5" name="Google Shape;1335;p57">
              <a:extLst>
                <a:ext uri="{FF2B5EF4-FFF2-40B4-BE49-F238E27FC236}">
                  <a16:creationId xmlns:a16="http://schemas.microsoft.com/office/drawing/2014/main" id="{7964BAD5-5418-2E77-7531-87A1BEA280A2}"/>
                </a:ext>
              </a:extLst>
            </p:cNvPr>
            <p:cNvSpPr/>
            <p:nvPr/>
          </p:nvSpPr>
          <p:spPr>
            <a:xfrm>
              <a:off x="5091447" y="3110042"/>
              <a:ext cx="81900" cy="81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7">
              <a:extLst>
                <a:ext uri="{FF2B5EF4-FFF2-40B4-BE49-F238E27FC236}">
                  <a16:creationId xmlns:a16="http://schemas.microsoft.com/office/drawing/2014/main" id="{44B8CD80-BF6D-D3B5-8389-977F055A1154}"/>
                </a:ext>
              </a:extLst>
            </p:cNvPr>
            <p:cNvSpPr/>
            <p:nvPr/>
          </p:nvSpPr>
          <p:spPr>
            <a:xfrm>
              <a:off x="5036847" y="3240121"/>
              <a:ext cx="81900" cy="8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7">
              <a:extLst>
                <a:ext uri="{FF2B5EF4-FFF2-40B4-BE49-F238E27FC236}">
                  <a16:creationId xmlns:a16="http://schemas.microsoft.com/office/drawing/2014/main" id="{298B1105-C0F7-F80C-58B2-8CA069CDDD27}"/>
                </a:ext>
              </a:extLst>
            </p:cNvPr>
            <p:cNvSpPr/>
            <p:nvPr/>
          </p:nvSpPr>
          <p:spPr>
            <a:xfrm>
              <a:off x="4795568" y="3081683"/>
              <a:ext cx="81900" cy="8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7">
              <a:extLst>
                <a:ext uri="{FF2B5EF4-FFF2-40B4-BE49-F238E27FC236}">
                  <a16:creationId xmlns:a16="http://schemas.microsoft.com/office/drawing/2014/main" id="{30CF7B0C-2AF6-FFCB-590F-7955D36D6AC6}"/>
                </a:ext>
              </a:extLst>
            </p:cNvPr>
            <p:cNvSpPr/>
            <p:nvPr/>
          </p:nvSpPr>
          <p:spPr>
            <a:xfrm>
              <a:off x="2760888" y="3522465"/>
              <a:ext cx="776500" cy="34850"/>
            </a:xfrm>
            <a:custGeom>
              <a:avLst/>
              <a:gdLst/>
              <a:ahLst/>
              <a:cxnLst/>
              <a:rect l="l" t="t" r="r" b="b"/>
              <a:pathLst>
                <a:path w="31060" h="1394" extrusionOk="0">
                  <a:moveTo>
                    <a:pt x="31060" y="1394"/>
                  </a:moveTo>
                  <a:cubicBezTo>
                    <a:pt x="27919" y="1173"/>
                    <a:pt x="17389" y="199"/>
                    <a:pt x="12212" y="66"/>
                  </a:cubicBezTo>
                  <a:cubicBezTo>
                    <a:pt x="7035" y="-67"/>
                    <a:pt x="2035" y="509"/>
                    <a:pt x="0" y="597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339" name="Google Shape;1339;p57">
              <a:extLst>
                <a:ext uri="{FF2B5EF4-FFF2-40B4-BE49-F238E27FC236}">
                  <a16:creationId xmlns:a16="http://schemas.microsoft.com/office/drawing/2014/main" id="{7A13C01B-67BA-E5FE-7F42-B225253C0C17}"/>
                </a:ext>
              </a:extLst>
            </p:cNvPr>
            <p:cNvSpPr/>
            <p:nvPr/>
          </p:nvSpPr>
          <p:spPr>
            <a:xfrm>
              <a:off x="3430025" y="3450875"/>
              <a:ext cx="199152" cy="199152"/>
            </a:xfrm>
            <a:prstGeom prst="irregularSeal1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7">
              <a:extLst>
                <a:ext uri="{FF2B5EF4-FFF2-40B4-BE49-F238E27FC236}">
                  <a16:creationId xmlns:a16="http://schemas.microsoft.com/office/drawing/2014/main" id="{198D4130-4727-367F-8CA8-7FECEC112E30}"/>
                </a:ext>
              </a:extLst>
            </p:cNvPr>
            <p:cNvSpPr/>
            <p:nvPr/>
          </p:nvSpPr>
          <p:spPr>
            <a:xfrm>
              <a:off x="2730382" y="3496227"/>
              <a:ext cx="81900" cy="8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57;p57">
            <a:extLst>
              <a:ext uri="{FF2B5EF4-FFF2-40B4-BE49-F238E27FC236}">
                <a16:creationId xmlns:a16="http://schemas.microsoft.com/office/drawing/2014/main" id="{982E5EFA-59A5-A5F2-B7B3-C9A975BA651A}"/>
              </a:ext>
            </a:extLst>
          </p:cNvPr>
          <p:cNvSpPr txBox="1">
            <a:spLocks/>
          </p:cNvSpPr>
          <p:nvPr/>
        </p:nvSpPr>
        <p:spPr>
          <a:xfrm>
            <a:off x="6415234" y="546561"/>
            <a:ext cx="2152766" cy="37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Embarkment ports</a:t>
            </a:r>
          </a:p>
        </p:txBody>
      </p:sp>
    </p:spTree>
    <p:extLst>
      <p:ext uri="{BB962C8B-B14F-4D97-AF65-F5344CB8AC3E}">
        <p14:creationId xmlns:p14="http://schemas.microsoft.com/office/powerpoint/2010/main" val="362334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>
          <a:extLst>
            <a:ext uri="{FF2B5EF4-FFF2-40B4-BE49-F238E27FC236}">
              <a16:creationId xmlns:a16="http://schemas.microsoft.com/office/drawing/2014/main" id="{093886FC-BFDF-DB4C-5A56-2D26F52EF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5">
            <a:extLst>
              <a:ext uri="{FF2B5EF4-FFF2-40B4-BE49-F238E27FC236}">
                <a16:creationId xmlns:a16="http://schemas.microsoft.com/office/drawing/2014/main" id="{12AE0F33-937F-9D5A-029B-2F1C613E6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537600"/>
            <a:ext cx="7359764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 Timeline of ship tragedy events, April 1912 —</a:t>
            </a:r>
            <a:endParaRPr dirty="0"/>
          </a:p>
        </p:txBody>
      </p:sp>
      <p:sp>
        <p:nvSpPr>
          <p:cNvPr id="1198" name="Google Shape;1198;p55">
            <a:extLst>
              <a:ext uri="{FF2B5EF4-FFF2-40B4-BE49-F238E27FC236}">
                <a16:creationId xmlns:a16="http://schemas.microsoft.com/office/drawing/2014/main" id="{F46E0CA4-AA2B-579A-CF7C-C33E5BA5CA0C}"/>
              </a:ext>
            </a:extLst>
          </p:cNvPr>
          <p:cNvSpPr/>
          <p:nvPr/>
        </p:nvSpPr>
        <p:spPr>
          <a:xfrm>
            <a:off x="-3682325" y="2694524"/>
            <a:ext cx="21328464" cy="2430444"/>
          </a:xfrm>
          <a:custGeom>
            <a:avLst/>
            <a:gdLst/>
            <a:ahLst/>
            <a:cxnLst/>
            <a:rect l="l" t="t" r="r" b="b"/>
            <a:pathLst>
              <a:path w="152436" h="17369" extrusionOk="0">
                <a:moveTo>
                  <a:pt x="50508" y="1"/>
                </a:moveTo>
                <a:cubicBezTo>
                  <a:pt x="47549" y="1"/>
                  <a:pt x="44430" y="1151"/>
                  <a:pt x="41585" y="2247"/>
                </a:cubicBezTo>
                <a:cubicBezTo>
                  <a:pt x="28122" y="7515"/>
                  <a:pt x="14195" y="11490"/>
                  <a:pt x="0" y="14100"/>
                </a:cubicBezTo>
                <a:lnTo>
                  <a:pt x="0" y="17368"/>
                </a:lnTo>
                <a:lnTo>
                  <a:pt x="152436" y="17368"/>
                </a:lnTo>
                <a:lnTo>
                  <a:pt x="152436" y="9027"/>
                </a:lnTo>
                <a:cubicBezTo>
                  <a:pt x="151776" y="9188"/>
                  <a:pt x="151222" y="9272"/>
                  <a:pt x="150669" y="9272"/>
                </a:cubicBezTo>
                <a:cubicBezTo>
                  <a:pt x="149629" y="9272"/>
                  <a:pt x="148596" y="8973"/>
                  <a:pt x="146875" y="8320"/>
                </a:cubicBezTo>
                <a:cubicBezTo>
                  <a:pt x="144880" y="7555"/>
                  <a:pt x="142781" y="7169"/>
                  <a:pt x="140682" y="7169"/>
                </a:cubicBezTo>
                <a:cubicBezTo>
                  <a:pt x="138829" y="7169"/>
                  <a:pt x="136976" y="7470"/>
                  <a:pt x="135192" y="8076"/>
                </a:cubicBezTo>
                <a:cubicBezTo>
                  <a:pt x="134111" y="8429"/>
                  <a:pt x="133029" y="8922"/>
                  <a:pt x="131911" y="8922"/>
                </a:cubicBezTo>
                <a:cubicBezTo>
                  <a:pt x="131794" y="8922"/>
                  <a:pt x="131676" y="8916"/>
                  <a:pt x="131558" y="8905"/>
                </a:cubicBezTo>
                <a:cubicBezTo>
                  <a:pt x="129729" y="8759"/>
                  <a:pt x="128339" y="7246"/>
                  <a:pt x="126851" y="6124"/>
                </a:cubicBezTo>
                <a:cubicBezTo>
                  <a:pt x="124679" y="4538"/>
                  <a:pt x="122078" y="3720"/>
                  <a:pt x="119455" y="3720"/>
                </a:cubicBezTo>
                <a:cubicBezTo>
                  <a:pt x="117926" y="3720"/>
                  <a:pt x="116389" y="3998"/>
                  <a:pt x="114925" y="4564"/>
                </a:cubicBezTo>
                <a:cubicBezTo>
                  <a:pt x="112013" y="5723"/>
                  <a:pt x="109377" y="8009"/>
                  <a:pt x="106281" y="8009"/>
                </a:cubicBezTo>
                <a:cubicBezTo>
                  <a:pt x="106187" y="8009"/>
                  <a:pt x="106093" y="8007"/>
                  <a:pt x="105998" y="8002"/>
                </a:cubicBezTo>
                <a:cubicBezTo>
                  <a:pt x="104364" y="7929"/>
                  <a:pt x="102852" y="7198"/>
                  <a:pt x="101266" y="6807"/>
                </a:cubicBezTo>
                <a:cubicBezTo>
                  <a:pt x="100266" y="6570"/>
                  <a:pt x="99258" y="6476"/>
                  <a:pt x="98245" y="6476"/>
                </a:cubicBezTo>
                <a:cubicBezTo>
                  <a:pt x="94450" y="6476"/>
                  <a:pt x="90583" y="7793"/>
                  <a:pt x="86738" y="7793"/>
                </a:cubicBezTo>
                <a:cubicBezTo>
                  <a:pt x="86133" y="7793"/>
                  <a:pt x="85529" y="7761"/>
                  <a:pt x="84925" y="7685"/>
                </a:cubicBezTo>
                <a:cubicBezTo>
                  <a:pt x="80087" y="7078"/>
                  <a:pt x="75719" y="3715"/>
                  <a:pt x="70877" y="3715"/>
                </a:cubicBezTo>
                <a:cubicBezTo>
                  <a:pt x="70666" y="3715"/>
                  <a:pt x="70455" y="3721"/>
                  <a:pt x="70243" y="3734"/>
                </a:cubicBezTo>
                <a:cubicBezTo>
                  <a:pt x="67616" y="3887"/>
                  <a:pt x="65005" y="5063"/>
                  <a:pt x="62478" y="5063"/>
                </a:cubicBezTo>
                <a:cubicBezTo>
                  <a:pt x="61766" y="5063"/>
                  <a:pt x="61061" y="4970"/>
                  <a:pt x="60365" y="4734"/>
                </a:cubicBezTo>
                <a:cubicBezTo>
                  <a:pt x="58194" y="4003"/>
                  <a:pt x="56706" y="2051"/>
                  <a:pt x="54706" y="978"/>
                </a:cubicBezTo>
                <a:cubicBezTo>
                  <a:pt x="53380" y="279"/>
                  <a:pt x="51963" y="1"/>
                  <a:pt x="50508" y="1"/>
                </a:cubicBezTo>
                <a:close/>
              </a:path>
            </a:pathLst>
          </a:custGeom>
          <a:gradFill>
            <a:gsLst>
              <a:gs pos="0">
                <a:srgbClr val="D0F3FF">
                  <a:alpha val="7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55">
            <a:extLst>
              <a:ext uri="{FF2B5EF4-FFF2-40B4-BE49-F238E27FC236}">
                <a16:creationId xmlns:a16="http://schemas.microsoft.com/office/drawing/2014/main" id="{5D2A9C35-270B-28A7-8B83-3E6D7AFCE403}"/>
              </a:ext>
            </a:extLst>
          </p:cNvPr>
          <p:cNvSpPr txBox="1"/>
          <p:nvPr/>
        </p:nvSpPr>
        <p:spPr>
          <a:xfrm>
            <a:off x="1070950" y="1652082"/>
            <a:ext cx="1838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Hits iceberg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00" name="Google Shape;1200;p55">
            <a:extLst>
              <a:ext uri="{FF2B5EF4-FFF2-40B4-BE49-F238E27FC236}">
                <a16:creationId xmlns:a16="http://schemas.microsoft.com/office/drawing/2014/main" id="{58A9A13C-9964-DAD6-D4FD-3708C3F0434C}"/>
              </a:ext>
            </a:extLst>
          </p:cNvPr>
          <p:cNvSpPr txBox="1"/>
          <p:nvPr/>
        </p:nvSpPr>
        <p:spPr>
          <a:xfrm>
            <a:off x="1070950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1" name="Google Shape;1201;p55">
            <a:extLst>
              <a:ext uri="{FF2B5EF4-FFF2-40B4-BE49-F238E27FC236}">
                <a16:creationId xmlns:a16="http://schemas.microsoft.com/office/drawing/2014/main" id="{244BA02D-D352-A065-DA4F-47E27EEFDD8E}"/>
              </a:ext>
            </a:extLst>
          </p:cNvPr>
          <p:cNvSpPr txBox="1"/>
          <p:nvPr/>
        </p:nvSpPr>
        <p:spPr>
          <a:xfrm>
            <a:off x="1378175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11.40 pm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02" name="Google Shape;1202;p55">
            <a:extLst>
              <a:ext uri="{FF2B5EF4-FFF2-40B4-BE49-F238E27FC236}">
                <a16:creationId xmlns:a16="http://schemas.microsoft.com/office/drawing/2014/main" id="{7C8FE13B-EC57-FB3C-3DD3-86EC9E3B2FC5}"/>
              </a:ext>
            </a:extLst>
          </p:cNvPr>
          <p:cNvSpPr txBox="1"/>
          <p:nvPr/>
        </p:nvSpPr>
        <p:spPr>
          <a:xfrm>
            <a:off x="3441750" y="1652082"/>
            <a:ext cx="2260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Lifeboats lowered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03" name="Google Shape;1203;p55">
            <a:extLst>
              <a:ext uri="{FF2B5EF4-FFF2-40B4-BE49-F238E27FC236}">
                <a16:creationId xmlns:a16="http://schemas.microsoft.com/office/drawing/2014/main" id="{72251A07-7586-9F17-35BA-5A94AA3002B6}"/>
              </a:ext>
            </a:extLst>
          </p:cNvPr>
          <p:cNvSpPr txBox="1"/>
          <p:nvPr/>
        </p:nvSpPr>
        <p:spPr>
          <a:xfrm>
            <a:off x="3652788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4" name="Google Shape;1204;p55">
            <a:extLst>
              <a:ext uri="{FF2B5EF4-FFF2-40B4-BE49-F238E27FC236}">
                <a16:creationId xmlns:a16="http://schemas.microsoft.com/office/drawing/2014/main" id="{BDB81AF1-D1B5-0E16-FC3E-727F98F0B5FC}"/>
              </a:ext>
            </a:extLst>
          </p:cNvPr>
          <p:cNvSpPr txBox="1"/>
          <p:nvPr/>
        </p:nvSpPr>
        <p:spPr>
          <a:xfrm>
            <a:off x="3959988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00.30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05" name="Google Shape;1205;p55">
            <a:extLst>
              <a:ext uri="{FF2B5EF4-FFF2-40B4-BE49-F238E27FC236}">
                <a16:creationId xmlns:a16="http://schemas.microsoft.com/office/drawing/2014/main" id="{24518682-44EE-9EEA-0BCC-27E6053480B0}"/>
              </a:ext>
            </a:extLst>
          </p:cNvPr>
          <p:cNvGrpSpPr/>
          <p:nvPr/>
        </p:nvGrpSpPr>
        <p:grpSpPr>
          <a:xfrm>
            <a:off x="1819969" y="2496477"/>
            <a:ext cx="340380" cy="733080"/>
            <a:chOff x="1819969" y="2496477"/>
            <a:chExt cx="340380" cy="733080"/>
          </a:xfrm>
        </p:grpSpPr>
        <p:grpSp>
          <p:nvGrpSpPr>
            <p:cNvPr id="1206" name="Google Shape;1206;p55">
              <a:extLst>
                <a:ext uri="{FF2B5EF4-FFF2-40B4-BE49-F238E27FC236}">
                  <a16:creationId xmlns:a16="http://schemas.microsoft.com/office/drawing/2014/main" id="{44653674-6813-61BA-E948-90BD5D015B67}"/>
                </a:ext>
              </a:extLst>
            </p:cNvPr>
            <p:cNvGrpSpPr/>
            <p:nvPr/>
          </p:nvGrpSpPr>
          <p:grpSpPr>
            <a:xfrm>
              <a:off x="1819969" y="2889177"/>
              <a:ext cx="340380" cy="340380"/>
              <a:chOff x="2588325" y="1884850"/>
              <a:chExt cx="186000" cy="186000"/>
            </a:xfrm>
          </p:grpSpPr>
          <p:sp>
            <p:nvSpPr>
              <p:cNvPr id="1207" name="Google Shape;1207;p55">
                <a:extLst>
                  <a:ext uri="{FF2B5EF4-FFF2-40B4-BE49-F238E27FC236}">
                    <a16:creationId xmlns:a16="http://schemas.microsoft.com/office/drawing/2014/main" id="{A49D3FE1-BD70-E371-884F-15505C63A3A4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5">
                <a:extLst>
                  <a:ext uri="{FF2B5EF4-FFF2-40B4-BE49-F238E27FC236}">
                    <a16:creationId xmlns:a16="http://schemas.microsoft.com/office/drawing/2014/main" id="{DC13D7C9-E89F-07A0-FCA4-CE1E209487F0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09" name="Google Shape;1209;p55">
              <a:extLst>
                <a:ext uri="{FF2B5EF4-FFF2-40B4-BE49-F238E27FC236}">
                  <a16:creationId xmlns:a16="http://schemas.microsoft.com/office/drawing/2014/main" id="{CD053F9F-65EE-A623-2487-FCC9151983B9}"/>
                </a:ext>
              </a:extLst>
            </p:cNvPr>
            <p:cNvCxnSpPr>
              <a:stCxn id="1207" idx="0"/>
              <a:endCxn id="1200" idx="2"/>
            </p:cNvCxnSpPr>
            <p:nvPr/>
          </p:nvCxnSpPr>
          <p:spPr>
            <a:xfrm rot="10800000">
              <a:off x="1990159" y="2496477"/>
              <a:ext cx="0" cy="3927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10" name="Google Shape;1210;p55">
            <a:extLst>
              <a:ext uri="{FF2B5EF4-FFF2-40B4-BE49-F238E27FC236}">
                <a16:creationId xmlns:a16="http://schemas.microsoft.com/office/drawing/2014/main" id="{EB93157C-CB2F-E16E-7050-4703C91F193F}"/>
              </a:ext>
            </a:extLst>
          </p:cNvPr>
          <p:cNvGrpSpPr/>
          <p:nvPr/>
        </p:nvGrpSpPr>
        <p:grpSpPr>
          <a:xfrm>
            <a:off x="4401806" y="2496564"/>
            <a:ext cx="340380" cy="903180"/>
            <a:chOff x="4401806" y="2496564"/>
            <a:chExt cx="340380" cy="903180"/>
          </a:xfrm>
        </p:grpSpPr>
        <p:grpSp>
          <p:nvGrpSpPr>
            <p:cNvPr id="1211" name="Google Shape;1211;p55">
              <a:extLst>
                <a:ext uri="{FF2B5EF4-FFF2-40B4-BE49-F238E27FC236}">
                  <a16:creationId xmlns:a16="http://schemas.microsoft.com/office/drawing/2014/main" id="{4B95B7F3-04B8-1727-D311-361FA1D949BD}"/>
                </a:ext>
              </a:extLst>
            </p:cNvPr>
            <p:cNvGrpSpPr/>
            <p:nvPr/>
          </p:nvGrpSpPr>
          <p:grpSpPr>
            <a:xfrm>
              <a:off x="4401806" y="3059364"/>
              <a:ext cx="340380" cy="340380"/>
              <a:chOff x="2588325" y="1884850"/>
              <a:chExt cx="186000" cy="186000"/>
            </a:xfrm>
          </p:grpSpPr>
          <p:sp>
            <p:nvSpPr>
              <p:cNvPr id="1212" name="Google Shape;1212;p55">
                <a:extLst>
                  <a:ext uri="{FF2B5EF4-FFF2-40B4-BE49-F238E27FC236}">
                    <a16:creationId xmlns:a16="http://schemas.microsoft.com/office/drawing/2014/main" id="{E4603A19-B46A-B873-F067-1A9BBAC0BF3A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5">
                <a:extLst>
                  <a:ext uri="{FF2B5EF4-FFF2-40B4-BE49-F238E27FC236}">
                    <a16:creationId xmlns:a16="http://schemas.microsoft.com/office/drawing/2014/main" id="{F95A4BA1-12BD-F7E1-0F3C-89DB9BF5D145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14" name="Google Shape;1214;p55">
              <a:extLst>
                <a:ext uri="{FF2B5EF4-FFF2-40B4-BE49-F238E27FC236}">
                  <a16:creationId xmlns:a16="http://schemas.microsoft.com/office/drawing/2014/main" id="{9975B875-F337-2567-2052-2296AA2475C6}"/>
                </a:ext>
              </a:extLst>
            </p:cNvPr>
            <p:cNvCxnSpPr>
              <a:stCxn id="1212" idx="0"/>
              <a:endCxn id="1203" idx="2"/>
            </p:cNvCxnSpPr>
            <p:nvPr/>
          </p:nvCxnSpPr>
          <p:spPr>
            <a:xfrm rot="10800000">
              <a:off x="4571996" y="2496564"/>
              <a:ext cx="0" cy="562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215" name="Google Shape;1215;p55">
            <a:extLst>
              <a:ext uri="{FF2B5EF4-FFF2-40B4-BE49-F238E27FC236}">
                <a16:creationId xmlns:a16="http://schemas.microsoft.com/office/drawing/2014/main" id="{4C1444CE-C474-89A9-4148-5E512E62CB78}"/>
              </a:ext>
            </a:extLst>
          </p:cNvPr>
          <p:cNvSpPr txBox="1"/>
          <p:nvPr/>
        </p:nvSpPr>
        <p:spPr>
          <a:xfrm>
            <a:off x="6234750" y="1652082"/>
            <a:ext cx="1838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Lights go out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16" name="Google Shape;1216;p55">
            <a:extLst>
              <a:ext uri="{FF2B5EF4-FFF2-40B4-BE49-F238E27FC236}">
                <a16:creationId xmlns:a16="http://schemas.microsoft.com/office/drawing/2014/main" id="{52A024F3-0977-C483-0AFB-DBE9CA61A41E}"/>
              </a:ext>
            </a:extLst>
          </p:cNvPr>
          <p:cNvSpPr txBox="1"/>
          <p:nvPr/>
        </p:nvSpPr>
        <p:spPr>
          <a:xfrm>
            <a:off x="6234588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7" name="Google Shape;1217;p55">
            <a:extLst>
              <a:ext uri="{FF2B5EF4-FFF2-40B4-BE49-F238E27FC236}">
                <a16:creationId xmlns:a16="http://schemas.microsoft.com/office/drawing/2014/main" id="{88CAA50F-D53D-DAD4-F52E-5976DD247753}"/>
              </a:ext>
            </a:extLst>
          </p:cNvPr>
          <p:cNvSpPr txBox="1"/>
          <p:nvPr/>
        </p:nvSpPr>
        <p:spPr>
          <a:xfrm>
            <a:off x="6541788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2.10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18" name="Google Shape;1218;p55">
            <a:extLst>
              <a:ext uri="{FF2B5EF4-FFF2-40B4-BE49-F238E27FC236}">
                <a16:creationId xmlns:a16="http://schemas.microsoft.com/office/drawing/2014/main" id="{03F0DC82-F026-85C5-A353-58EFC4DF8AD0}"/>
              </a:ext>
            </a:extLst>
          </p:cNvPr>
          <p:cNvGrpSpPr/>
          <p:nvPr/>
        </p:nvGrpSpPr>
        <p:grpSpPr>
          <a:xfrm>
            <a:off x="6983606" y="2496450"/>
            <a:ext cx="340380" cy="1093380"/>
            <a:chOff x="6983606" y="2496450"/>
            <a:chExt cx="340380" cy="1093380"/>
          </a:xfrm>
        </p:grpSpPr>
        <p:grpSp>
          <p:nvGrpSpPr>
            <p:cNvPr id="1219" name="Google Shape;1219;p55">
              <a:extLst>
                <a:ext uri="{FF2B5EF4-FFF2-40B4-BE49-F238E27FC236}">
                  <a16:creationId xmlns:a16="http://schemas.microsoft.com/office/drawing/2014/main" id="{73C05103-582D-77DA-E12E-868B665BB773}"/>
                </a:ext>
              </a:extLst>
            </p:cNvPr>
            <p:cNvGrpSpPr/>
            <p:nvPr/>
          </p:nvGrpSpPr>
          <p:grpSpPr>
            <a:xfrm>
              <a:off x="6983606" y="3249450"/>
              <a:ext cx="340380" cy="340380"/>
              <a:chOff x="2588325" y="1884850"/>
              <a:chExt cx="186000" cy="186000"/>
            </a:xfrm>
          </p:grpSpPr>
          <p:sp>
            <p:nvSpPr>
              <p:cNvPr id="1220" name="Google Shape;1220;p55">
                <a:extLst>
                  <a:ext uri="{FF2B5EF4-FFF2-40B4-BE49-F238E27FC236}">
                    <a16:creationId xmlns:a16="http://schemas.microsoft.com/office/drawing/2014/main" id="{387C2004-367D-7EA6-67F4-40B9FB804B35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5">
                <a:extLst>
                  <a:ext uri="{FF2B5EF4-FFF2-40B4-BE49-F238E27FC236}">
                    <a16:creationId xmlns:a16="http://schemas.microsoft.com/office/drawing/2014/main" id="{4E0C28ED-316B-E3AE-165D-EBAF04C8AA52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22" name="Google Shape;1222;p55">
              <a:extLst>
                <a:ext uri="{FF2B5EF4-FFF2-40B4-BE49-F238E27FC236}">
                  <a16:creationId xmlns:a16="http://schemas.microsoft.com/office/drawing/2014/main" id="{56D420CD-1EB6-45E0-A952-A7CD856729D8}"/>
                </a:ext>
              </a:extLst>
            </p:cNvPr>
            <p:cNvCxnSpPr>
              <a:stCxn id="1220" idx="0"/>
              <a:endCxn id="1216" idx="2"/>
            </p:cNvCxnSpPr>
            <p:nvPr/>
          </p:nvCxnSpPr>
          <p:spPr>
            <a:xfrm rot="10800000">
              <a:off x="7153796" y="2496450"/>
              <a:ext cx="0" cy="7530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796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>
          <a:extLst>
            <a:ext uri="{FF2B5EF4-FFF2-40B4-BE49-F238E27FC236}">
              <a16:creationId xmlns:a16="http://schemas.microsoft.com/office/drawing/2014/main" id="{F8427D48-E063-8524-67E6-8EA5D966E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6">
            <a:extLst>
              <a:ext uri="{FF2B5EF4-FFF2-40B4-BE49-F238E27FC236}">
                <a16:creationId xmlns:a16="http://schemas.microsoft.com/office/drawing/2014/main" id="{773CD881-A094-0626-DBF6-56608831FF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537600"/>
            <a:ext cx="7650191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— Timeline of ship tragedy events II, April 1912 —</a:t>
            </a:r>
            <a:endParaRPr dirty="0"/>
          </a:p>
        </p:txBody>
      </p:sp>
      <p:sp>
        <p:nvSpPr>
          <p:cNvPr id="1228" name="Google Shape;1228;p56">
            <a:extLst>
              <a:ext uri="{FF2B5EF4-FFF2-40B4-BE49-F238E27FC236}">
                <a16:creationId xmlns:a16="http://schemas.microsoft.com/office/drawing/2014/main" id="{3E1B6745-0208-6C0A-C77B-F52AE486F3B4}"/>
              </a:ext>
            </a:extLst>
          </p:cNvPr>
          <p:cNvSpPr/>
          <p:nvPr/>
        </p:nvSpPr>
        <p:spPr>
          <a:xfrm>
            <a:off x="-12144200" y="2694524"/>
            <a:ext cx="21328464" cy="2430444"/>
          </a:xfrm>
          <a:custGeom>
            <a:avLst/>
            <a:gdLst/>
            <a:ahLst/>
            <a:cxnLst/>
            <a:rect l="l" t="t" r="r" b="b"/>
            <a:pathLst>
              <a:path w="152436" h="17369" extrusionOk="0">
                <a:moveTo>
                  <a:pt x="50508" y="1"/>
                </a:moveTo>
                <a:cubicBezTo>
                  <a:pt x="47549" y="1"/>
                  <a:pt x="44430" y="1151"/>
                  <a:pt x="41585" y="2247"/>
                </a:cubicBezTo>
                <a:cubicBezTo>
                  <a:pt x="28122" y="7515"/>
                  <a:pt x="14195" y="11490"/>
                  <a:pt x="0" y="14100"/>
                </a:cubicBezTo>
                <a:lnTo>
                  <a:pt x="0" y="17368"/>
                </a:lnTo>
                <a:lnTo>
                  <a:pt x="152436" y="17368"/>
                </a:lnTo>
                <a:lnTo>
                  <a:pt x="152436" y="9027"/>
                </a:lnTo>
                <a:cubicBezTo>
                  <a:pt x="151776" y="9188"/>
                  <a:pt x="151222" y="9272"/>
                  <a:pt x="150669" y="9272"/>
                </a:cubicBezTo>
                <a:cubicBezTo>
                  <a:pt x="149629" y="9272"/>
                  <a:pt x="148596" y="8973"/>
                  <a:pt x="146875" y="8320"/>
                </a:cubicBezTo>
                <a:cubicBezTo>
                  <a:pt x="144880" y="7555"/>
                  <a:pt x="142781" y="7169"/>
                  <a:pt x="140682" y="7169"/>
                </a:cubicBezTo>
                <a:cubicBezTo>
                  <a:pt x="138829" y="7169"/>
                  <a:pt x="136976" y="7470"/>
                  <a:pt x="135192" y="8076"/>
                </a:cubicBezTo>
                <a:cubicBezTo>
                  <a:pt x="134111" y="8429"/>
                  <a:pt x="133029" y="8922"/>
                  <a:pt x="131911" y="8922"/>
                </a:cubicBezTo>
                <a:cubicBezTo>
                  <a:pt x="131794" y="8922"/>
                  <a:pt x="131676" y="8916"/>
                  <a:pt x="131558" y="8905"/>
                </a:cubicBezTo>
                <a:cubicBezTo>
                  <a:pt x="129729" y="8759"/>
                  <a:pt x="128339" y="7246"/>
                  <a:pt x="126851" y="6124"/>
                </a:cubicBezTo>
                <a:cubicBezTo>
                  <a:pt x="124679" y="4538"/>
                  <a:pt x="122078" y="3720"/>
                  <a:pt x="119455" y="3720"/>
                </a:cubicBezTo>
                <a:cubicBezTo>
                  <a:pt x="117926" y="3720"/>
                  <a:pt x="116389" y="3998"/>
                  <a:pt x="114925" y="4564"/>
                </a:cubicBezTo>
                <a:cubicBezTo>
                  <a:pt x="112013" y="5723"/>
                  <a:pt x="109377" y="8009"/>
                  <a:pt x="106281" y="8009"/>
                </a:cubicBezTo>
                <a:cubicBezTo>
                  <a:pt x="106187" y="8009"/>
                  <a:pt x="106093" y="8007"/>
                  <a:pt x="105998" y="8002"/>
                </a:cubicBezTo>
                <a:cubicBezTo>
                  <a:pt x="104364" y="7929"/>
                  <a:pt x="102852" y="7198"/>
                  <a:pt x="101266" y="6807"/>
                </a:cubicBezTo>
                <a:cubicBezTo>
                  <a:pt x="100266" y="6570"/>
                  <a:pt x="99258" y="6476"/>
                  <a:pt x="98245" y="6476"/>
                </a:cubicBezTo>
                <a:cubicBezTo>
                  <a:pt x="94450" y="6476"/>
                  <a:pt x="90583" y="7793"/>
                  <a:pt x="86738" y="7793"/>
                </a:cubicBezTo>
                <a:cubicBezTo>
                  <a:pt x="86133" y="7793"/>
                  <a:pt x="85529" y="7761"/>
                  <a:pt x="84925" y="7685"/>
                </a:cubicBezTo>
                <a:cubicBezTo>
                  <a:pt x="80087" y="7078"/>
                  <a:pt x="75719" y="3715"/>
                  <a:pt x="70877" y="3715"/>
                </a:cubicBezTo>
                <a:cubicBezTo>
                  <a:pt x="70666" y="3715"/>
                  <a:pt x="70455" y="3721"/>
                  <a:pt x="70243" y="3734"/>
                </a:cubicBezTo>
                <a:cubicBezTo>
                  <a:pt x="67616" y="3887"/>
                  <a:pt x="65005" y="5063"/>
                  <a:pt x="62478" y="5063"/>
                </a:cubicBezTo>
                <a:cubicBezTo>
                  <a:pt x="61766" y="5063"/>
                  <a:pt x="61061" y="4970"/>
                  <a:pt x="60365" y="4734"/>
                </a:cubicBezTo>
                <a:cubicBezTo>
                  <a:pt x="58194" y="4003"/>
                  <a:pt x="56706" y="2051"/>
                  <a:pt x="54706" y="978"/>
                </a:cubicBezTo>
                <a:cubicBezTo>
                  <a:pt x="53380" y="279"/>
                  <a:pt x="51963" y="1"/>
                  <a:pt x="50508" y="1"/>
                </a:cubicBezTo>
                <a:close/>
              </a:path>
            </a:pathLst>
          </a:custGeom>
          <a:gradFill>
            <a:gsLst>
              <a:gs pos="0">
                <a:srgbClr val="D0F3FF">
                  <a:alpha val="7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56">
            <a:extLst>
              <a:ext uri="{FF2B5EF4-FFF2-40B4-BE49-F238E27FC236}">
                <a16:creationId xmlns:a16="http://schemas.microsoft.com/office/drawing/2014/main" id="{5C28E81D-73B0-53B6-8C3D-A86F132E0B00}"/>
              </a:ext>
            </a:extLst>
          </p:cNvPr>
          <p:cNvSpPr txBox="1"/>
          <p:nvPr/>
        </p:nvSpPr>
        <p:spPr>
          <a:xfrm>
            <a:off x="927000" y="1733861"/>
            <a:ext cx="2126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Breaks in two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30" name="Google Shape;1230;p56">
            <a:extLst>
              <a:ext uri="{FF2B5EF4-FFF2-40B4-BE49-F238E27FC236}">
                <a16:creationId xmlns:a16="http://schemas.microsoft.com/office/drawing/2014/main" id="{282852C4-8D19-9DFB-1CC0-D7082D6A2F8F}"/>
              </a:ext>
            </a:extLst>
          </p:cNvPr>
          <p:cNvSpPr txBox="1"/>
          <p:nvPr/>
        </p:nvSpPr>
        <p:spPr>
          <a:xfrm>
            <a:off x="1070950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1" name="Google Shape;1231;p56">
            <a:extLst>
              <a:ext uri="{FF2B5EF4-FFF2-40B4-BE49-F238E27FC236}">
                <a16:creationId xmlns:a16="http://schemas.microsoft.com/office/drawing/2014/main" id="{D7820C11-B776-E52F-3B20-36E0B9DBF7F8}"/>
              </a:ext>
            </a:extLst>
          </p:cNvPr>
          <p:cNvSpPr txBox="1"/>
          <p:nvPr/>
        </p:nvSpPr>
        <p:spPr>
          <a:xfrm>
            <a:off x="1378175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2.17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32" name="Google Shape;1232;p56">
            <a:extLst>
              <a:ext uri="{FF2B5EF4-FFF2-40B4-BE49-F238E27FC236}">
                <a16:creationId xmlns:a16="http://schemas.microsoft.com/office/drawing/2014/main" id="{3244B4B8-DCCB-F1E6-ECD1-BE412A1972DE}"/>
              </a:ext>
            </a:extLst>
          </p:cNvPr>
          <p:cNvSpPr txBox="1"/>
          <p:nvPr/>
        </p:nvSpPr>
        <p:spPr>
          <a:xfrm>
            <a:off x="3441750" y="1733861"/>
            <a:ext cx="2260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Boat sinks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33" name="Google Shape;1233;p56">
            <a:extLst>
              <a:ext uri="{FF2B5EF4-FFF2-40B4-BE49-F238E27FC236}">
                <a16:creationId xmlns:a16="http://schemas.microsoft.com/office/drawing/2014/main" id="{6068FAA7-1A30-9C22-D305-8BB6BFD58434}"/>
              </a:ext>
            </a:extLst>
          </p:cNvPr>
          <p:cNvSpPr txBox="1"/>
          <p:nvPr/>
        </p:nvSpPr>
        <p:spPr>
          <a:xfrm>
            <a:off x="3652788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4" name="Google Shape;1234;p56">
            <a:extLst>
              <a:ext uri="{FF2B5EF4-FFF2-40B4-BE49-F238E27FC236}">
                <a16:creationId xmlns:a16="http://schemas.microsoft.com/office/drawing/2014/main" id="{7CE674D9-50A3-F9F3-052A-7ECE4E0249C2}"/>
              </a:ext>
            </a:extLst>
          </p:cNvPr>
          <p:cNvSpPr txBox="1"/>
          <p:nvPr/>
        </p:nvSpPr>
        <p:spPr>
          <a:xfrm>
            <a:off x="3959988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2.19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35" name="Google Shape;1235;p56">
            <a:extLst>
              <a:ext uri="{FF2B5EF4-FFF2-40B4-BE49-F238E27FC236}">
                <a16:creationId xmlns:a16="http://schemas.microsoft.com/office/drawing/2014/main" id="{8775AF18-22EF-F3DA-58C5-68AD4D7BA58B}"/>
              </a:ext>
            </a:extLst>
          </p:cNvPr>
          <p:cNvGrpSpPr/>
          <p:nvPr/>
        </p:nvGrpSpPr>
        <p:grpSpPr>
          <a:xfrm>
            <a:off x="1819969" y="2496377"/>
            <a:ext cx="340380" cy="1310580"/>
            <a:chOff x="1819969" y="2496377"/>
            <a:chExt cx="340380" cy="1310580"/>
          </a:xfrm>
        </p:grpSpPr>
        <p:grpSp>
          <p:nvGrpSpPr>
            <p:cNvPr id="1236" name="Google Shape;1236;p56">
              <a:extLst>
                <a:ext uri="{FF2B5EF4-FFF2-40B4-BE49-F238E27FC236}">
                  <a16:creationId xmlns:a16="http://schemas.microsoft.com/office/drawing/2014/main" id="{E1671081-E7AD-C479-65DF-EF87716DB164}"/>
                </a:ext>
              </a:extLst>
            </p:cNvPr>
            <p:cNvGrpSpPr/>
            <p:nvPr/>
          </p:nvGrpSpPr>
          <p:grpSpPr>
            <a:xfrm>
              <a:off x="1819969" y="3466577"/>
              <a:ext cx="340380" cy="340380"/>
              <a:chOff x="2588325" y="1884850"/>
              <a:chExt cx="186000" cy="186000"/>
            </a:xfrm>
          </p:grpSpPr>
          <p:sp>
            <p:nvSpPr>
              <p:cNvPr id="1237" name="Google Shape;1237;p56">
                <a:extLst>
                  <a:ext uri="{FF2B5EF4-FFF2-40B4-BE49-F238E27FC236}">
                    <a16:creationId xmlns:a16="http://schemas.microsoft.com/office/drawing/2014/main" id="{BF1C0355-6226-B2F1-C32B-232EB18DF9CA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6">
                <a:extLst>
                  <a:ext uri="{FF2B5EF4-FFF2-40B4-BE49-F238E27FC236}">
                    <a16:creationId xmlns:a16="http://schemas.microsoft.com/office/drawing/2014/main" id="{F106EF0A-9685-76A1-FF60-019FF31BDC91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39" name="Google Shape;1239;p56">
              <a:extLst>
                <a:ext uri="{FF2B5EF4-FFF2-40B4-BE49-F238E27FC236}">
                  <a16:creationId xmlns:a16="http://schemas.microsoft.com/office/drawing/2014/main" id="{F8389688-9B6B-DD1A-1766-AAFD1218EC3B}"/>
                </a:ext>
              </a:extLst>
            </p:cNvPr>
            <p:cNvCxnSpPr>
              <a:stCxn id="1237" idx="0"/>
              <a:endCxn id="1230" idx="2"/>
            </p:cNvCxnSpPr>
            <p:nvPr/>
          </p:nvCxnSpPr>
          <p:spPr>
            <a:xfrm rot="10800000">
              <a:off x="1990159" y="2496377"/>
              <a:ext cx="0" cy="970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40" name="Google Shape;1240;p56">
            <a:extLst>
              <a:ext uri="{FF2B5EF4-FFF2-40B4-BE49-F238E27FC236}">
                <a16:creationId xmlns:a16="http://schemas.microsoft.com/office/drawing/2014/main" id="{D1034B38-EC31-5C06-601B-E4F146105D93}"/>
              </a:ext>
            </a:extLst>
          </p:cNvPr>
          <p:cNvGrpSpPr/>
          <p:nvPr/>
        </p:nvGrpSpPr>
        <p:grpSpPr>
          <a:xfrm>
            <a:off x="4401806" y="2496564"/>
            <a:ext cx="340380" cy="903180"/>
            <a:chOff x="4401806" y="2496564"/>
            <a:chExt cx="340380" cy="903180"/>
          </a:xfrm>
        </p:grpSpPr>
        <p:grpSp>
          <p:nvGrpSpPr>
            <p:cNvPr id="1241" name="Google Shape;1241;p56">
              <a:extLst>
                <a:ext uri="{FF2B5EF4-FFF2-40B4-BE49-F238E27FC236}">
                  <a16:creationId xmlns:a16="http://schemas.microsoft.com/office/drawing/2014/main" id="{B97F6A63-A724-EE36-FFD1-A1ED67DC740D}"/>
                </a:ext>
              </a:extLst>
            </p:cNvPr>
            <p:cNvGrpSpPr/>
            <p:nvPr/>
          </p:nvGrpSpPr>
          <p:grpSpPr>
            <a:xfrm>
              <a:off x="4401806" y="3059364"/>
              <a:ext cx="340380" cy="340380"/>
              <a:chOff x="2588325" y="1884850"/>
              <a:chExt cx="186000" cy="186000"/>
            </a:xfrm>
          </p:grpSpPr>
          <p:sp>
            <p:nvSpPr>
              <p:cNvPr id="1242" name="Google Shape;1242;p56">
                <a:extLst>
                  <a:ext uri="{FF2B5EF4-FFF2-40B4-BE49-F238E27FC236}">
                    <a16:creationId xmlns:a16="http://schemas.microsoft.com/office/drawing/2014/main" id="{27E87224-87AD-E6C1-64A5-917C66649608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6">
                <a:extLst>
                  <a:ext uri="{FF2B5EF4-FFF2-40B4-BE49-F238E27FC236}">
                    <a16:creationId xmlns:a16="http://schemas.microsoft.com/office/drawing/2014/main" id="{F89CBBDA-A4AB-0240-4F9C-378A1E860CEF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44" name="Google Shape;1244;p56">
              <a:extLst>
                <a:ext uri="{FF2B5EF4-FFF2-40B4-BE49-F238E27FC236}">
                  <a16:creationId xmlns:a16="http://schemas.microsoft.com/office/drawing/2014/main" id="{0381A1FF-5291-AC57-F294-A4AAB1C4C03A}"/>
                </a:ext>
              </a:extLst>
            </p:cNvPr>
            <p:cNvCxnSpPr>
              <a:stCxn id="1242" idx="0"/>
              <a:endCxn id="1233" idx="2"/>
            </p:cNvCxnSpPr>
            <p:nvPr/>
          </p:nvCxnSpPr>
          <p:spPr>
            <a:xfrm rot="10800000">
              <a:off x="4571996" y="2496564"/>
              <a:ext cx="0" cy="562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245" name="Google Shape;1245;p56">
            <a:extLst>
              <a:ext uri="{FF2B5EF4-FFF2-40B4-BE49-F238E27FC236}">
                <a16:creationId xmlns:a16="http://schemas.microsoft.com/office/drawing/2014/main" id="{17F047A5-CE85-7E51-7A4F-DBBA6576DD30}"/>
              </a:ext>
            </a:extLst>
          </p:cNvPr>
          <p:cNvSpPr txBox="1"/>
          <p:nvPr/>
        </p:nvSpPr>
        <p:spPr>
          <a:xfrm>
            <a:off x="6090588" y="1733861"/>
            <a:ext cx="2126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Hits the bottom</a:t>
            </a:r>
            <a:endParaRPr sz="2400" b="1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46" name="Google Shape;1246;p56">
            <a:extLst>
              <a:ext uri="{FF2B5EF4-FFF2-40B4-BE49-F238E27FC236}">
                <a16:creationId xmlns:a16="http://schemas.microsoft.com/office/drawing/2014/main" id="{3446C7F9-5D66-915D-A671-C8305CB226D8}"/>
              </a:ext>
            </a:extLst>
          </p:cNvPr>
          <p:cNvSpPr txBox="1"/>
          <p:nvPr/>
        </p:nvSpPr>
        <p:spPr>
          <a:xfrm>
            <a:off x="6234588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7" name="Google Shape;1247;p56">
            <a:extLst>
              <a:ext uri="{FF2B5EF4-FFF2-40B4-BE49-F238E27FC236}">
                <a16:creationId xmlns:a16="http://schemas.microsoft.com/office/drawing/2014/main" id="{A1EE4583-9333-B377-6156-356D185244B5}"/>
              </a:ext>
            </a:extLst>
          </p:cNvPr>
          <p:cNvSpPr txBox="1"/>
          <p:nvPr/>
        </p:nvSpPr>
        <p:spPr>
          <a:xfrm>
            <a:off x="6541788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2.24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48" name="Google Shape;1248;p56">
            <a:extLst>
              <a:ext uri="{FF2B5EF4-FFF2-40B4-BE49-F238E27FC236}">
                <a16:creationId xmlns:a16="http://schemas.microsoft.com/office/drawing/2014/main" id="{E1073D49-9D4A-555C-1AF1-8C0286621DDF}"/>
              </a:ext>
            </a:extLst>
          </p:cNvPr>
          <p:cNvGrpSpPr/>
          <p:nvPr/>
        </p:nvGrpSpPr>
        <p:grpSpPr>
          <a:xfrm>
            <a:off x="6983606" y="2496612"/>
            <a:ext cx="340380" cy="1391880"/>
            <a:chOff x="6983606" y="2496612"/>
            <a:chExt cx="340380" cy="1391880"/>
          </a:xfrm>
        </p:grpSpPr>
        <p:grpSp>
          <p:nvGrpSpPr>
            <p:cNvPr id="1249" name="Google Shape;1249;p56">
              <a:extLst>
                <a:ext uri="{FF2B5EF4-FFF2-40B4-BE49-F238E27FC236}">
                  <a16:creationId xmlns:a16="http://schemas.microsoft.com/office/drawing/2014/main" id="{14F9D544-22B4-D957-B5F3-935CF2201785}"/>
                </a:ext>
              </a:extLst>
            </p:cNvPr>
            <p:cNvGrpSpPr/>
            <p:nvPr/>
          </p:nvGrpSpPr>
          <p:grpSpPr>
            <a:xfrm>
              <a:off x="6983606" y="3548112"/>
              <a:ext cx="340380" cy="340380"/>
              <a:chOff x="2588325" y="1884850"/>
              <a:chExt cx="186000" cy="186000"/>
            </a:xfrm>
          </p:grpSpPr>
          <p:sp>
            <p:nvSpPr>
              <p:cNvPr id="1250" name="Google Shape;1250;p56">
                <a:extLst>
                  <a:ext uri="{FF2B5EF4-FFF2-40B4-BE49-F238E27FC236}">
                    <a16:creationId xmlns:a16="http://schemas.microsoft.com/office/drawing/2014/main" id="{64E2D2C8-A0B8-8C25-BCA5-F9548AAFB351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6">
                <a:extLst>
                  <a:ext uri="{FF2B5EF4-FFF2-40B4-BE49-F238E27FC236}">
                    <a16:creationId xmlns:a16="http://schemas.microsoft.com/office/drawing/2014/main" id="{2D023B20-17E5-FF98-F47F-DE28292A6D4A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52" name="Google Shape;1252;p56">
              <a:extLst>
                <a:ext uri="{FF2B5EF4-FFF2-40B4-BE49-F238E27FC236}">
                  <a16:creationId xmlns:a16="http://schemas.microsoft.com/office/drawing/2014/main" id="{9A154048-6278-1683-5714-29C1D5201CE6}"/>
                </a:ext>
              </a:extLst>
            </p:cNvPr>
            <p:cNvCxnSpPr>
              <a:stCxn id="1250" idx="0"/>
              <a:endCxn id="1246" idx="2"/>
            </p:cNvCxnSpPr>
            <p:nvPr/>
          </p:nvCxnSpPr>
          <p:spPr>
            <a:xfrm rot="10800000">
              <a:off x="7153796" y="2496612"/>
              <a:ext cx="0" cy="10515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361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>
          <a:extLst>
            <a:ext uri="{FF2B5EF4-FFF2-40B4-BE49-F238E27FC236}">
              <a16:creationId xmlns:a16="http://schemas.microsoft.com/office/drawing/2014/main" id="{36DFF133-A1AC-F9D2-C346-AD03EDC62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62">
            <a:extLst>
              <a:ext uri="{FF2B5EF4-FFF2-40B4-BE49-F238E27FC236}">
                <a16:creationId xmlns:a16="http://schemas.microsoft.com/office/drawing/2014/main" id="{5D2F10AD-83CC-3B6E-6CB7-54782D003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1675"/>
            <a:ext cx="350915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882 </a:t>
            </a:r>
            <a:r>
              <a:rPr lang="en" sz="6000" dirty="0">
                <a:solidFill>
                  <a:srgbClr val="FFFFFF"/>
                </a:solidFill>
              </a:rPr>
              <a:t>ft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639" name="Google Shape;1639;p62">
            <a:extLst>
              <a:ext uri="{FF2B5EF4-FFF2-40B4-BE49-F238E27FC236}">
                <a16:creationId xmlns:a16="http://schemas.microsoft.com/office/drawing/2014/main" id="{3A85780F-5998-2198-A4F1-95A2519EF1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2307725"/>
            <a:ext cx="34032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Titanic’s length</a:t>
            </a:r>
            <a:endParaRPr dirty="0"/>
          </a:p>
        </p:txBody>
      </p:sp>
      <p:sp>
        <p:nvSpPr>
          <p:cNvPr id="1640" name="Google Shape;1640;p62">
            <a:extLst>
              <a:ext uri="{FF2B5EF4-FFF2-40B4-BE49-F238E27FC236}">
                <a16:creationId xmlns:a16="http://schemas.microsoft.com/office/drawing/2014/main" id="{BEF0C9F1-B9F2-50E6-044D-A387EDC603C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3225" y="30313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</a:t>
            </a:r>
            <a:r>
              <a:rPr lang="en" sz="6000" dirty="0">
                <a:solidFill>
                  <a:srgbClr val="FFFFFF"/>
                </a:solidFill>
              </a:rPr>
              <a:t>,</a:t>
            </a:r>
            <a:r>
              <a:rPr lang="en" sz="6000" dirty="0"/>
              <a:t>517</a:t>
            </a:r>
            <a:endParaRPr sz="6000" dirty="0"/>
          </a:p>
        </p:txBody>
      </p:sp>
      <p:sp>
        <p:nvSpPr>
          <p:cNvPr id="1641" name="Google Shape;1641;p62">
            <a:extLst>
              <a:ext uri="{FF2B5EF4-FFF2-40B4-BE49-F238E27FC236}">
                <a16:creationId xmlns:a16="http://schemas.microsoft.com/office/drawing/2014/main" id="{897429FF-82D9-C256-D99F-E97F5B1DE55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-1" y="4027425"/>
            <a:ext cx="3422875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Lives were lost</a:t>
            </a:r>
            <a:endParaRPr dirty="0"/>
          </a:p>
        </p:txBody>
      </p:sp>
      <p:sp>
        <p:nvSpPr>
          <p:cNvPr id="1642" name="Google Shape;1642;p62">
            <a:extLst>
              <a:ext uri="{FF2B5EF4-FFF2-40B4-BE49-F238E27FC236}">
                <a16:creationId xmlns:a16="http://schemas.microsoft.com/office/drawing/2014/main" id="{70A96F44-AB75-2D72-6ED6-19208E1E2AF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513075" y="29377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28</a:t>
            </a:r>
            <a:r>
              <a:rPr lang="en" sz="6000" dirty="0">
                <a:solidFill>
                  <a:srgbClr val="FFFFFF"/>
                </a:solidFill>
              </a:rPr>
              <a:t>°F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643" name="Google Shape;1643;p62">
            <a:extLst>
              <a:ext uri="{FF2B5EF4-FFF2-40B4-BE49-F238E27FC236}">
                <a16:creationId xmlns:a16="http://schemas.microsoft.com/office/drawing/2014/main" id="{07A6994B-DF86-5232-3441-7F93E48822B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202725" y="39338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ocean’s temperature</a:t>
            </a:r>
            <a:endParaRPr/>
          </a:p>
        </p:txBody>
      </p:sp>
      <p:sp>
        <p:nvSpPr>
          <p:cNvPr id="2" name="Google Shape;1638;p62">
            <a:extLst>
              <a:ext uri="{FF2B5EF4-FFF2-40B4-BE49-F238E27FC236}">
                <a16:creationId xmlns:a16="http://schemas.microsoft.com/office/drawing/2014/main" id="{2ADFA161-A05C-BB1B-3370-E01D22D92043}"/>
              </a:ext>
            </a:extLst>
          </p:cNvPr>
          <p:cNvSpPr txBox="1">
            <a:spLocks/>
          </p:cNvSpPr>
          <p:nvPr/>
        </p:nvSpPr>
        <p:spPr>
          <a:xfrm>
            <a:off x="5414400" y="1219275"/>
            <a:ext cx="36918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6000" dirty="0"/>
              <a:t>1,451 </a:t>
            </a:r>
            <a:r>
              <a:rPr lang="en-US" sz="6000" dirty="0">
                <a:solidFill>
                  <a:srgbClr val="FFFFFF"/>
                </a:solidFill>
              </a:rPr>
              <a:t>miles</a:t>
            </a:r>
          </a:p>
        </p:txBody>
      </p:sp>
      <p:sp>
        <p:nvSpPr>
          <p:cNvPr id="3" name="Google Shape;1639;p62">
            <a:extLst>
              <a:ext uri="{FF2B5EF4-FFF2-40B4-BE49-F238E27FC236}">
                <a16:creationId xmlns:a16="http://schemas.microsoft.com/office/drawing/2014/main" id="{D727B751-5CBD-F0D6-3E4A-17F1454AF179}"/>
              </a:ext>
            </a:extLst>
          </p:cNvPr>
          <p:cNvSpPr txBox="1">
            <a:spLocks/>
          </p:cNvSpPr>
          <p:nvPr/>
        </p:nvSpPr>
        <p:spPr>
          <a:xfrm>
            <a:off x="5266800" y="2215325"/>
            <a:ext cx="29628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>
              <a:spcAft>
                <a:spcPts val="1200"/>
              </a:spcAft>
            </a:pPr>
            <a:r>
              <a:rPr lang="en-US" dirty="0"/>
              <a:t>Titanic’s distance travelled </a:t>
            </a:r>
          </a:p>
        </p:txBody>
      </p:sp>
      <p:sp>
        <p:nvSpPr>
          <p:cNvPr id="5" name="Google Shape;1611;p61">
            <a:extLst>
              <a:ext uri="{FF2B5EF4-FFF2-40B4-BE49-F238E27FC236}">
                <a16:creationId xmlns:a16="http://schemas.microsoft.com/office/drawing/2014/main" id="{672E8111-5EFC-74A8-CA0A-72CCEE0B523F}"/>
              </a:ext>
            </a:extLst>
          </p:cNvPr>
          <p:cNvSpPr/>
          <p:nvPr/>
        </p:nvSpPr>
        <p:spPr>
          <a:xfrm>
            <a:off x="3217616" y="2828718"/>
            <a:ext cx="2762659" cy="962518"/>
          </a:xfrm>
          <a:custGeom>
            <a:avLst/>
            <a:gdLst/>
            <a:ahLst/>
            <a:cxnLst/>
            <a:rect l="l" t="t" r="r" b="b"/>
            <a:pathLst>
              <a:path w="36498" h="12716" extrusionOk="0">
                <a:moveTo>
                  <a:pt x="20139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3863" y="2639"/>
                </a:lnTo>
                <a:lnTo>
                  <a:pt x="3863" y="2639"/>
                </a:lnTo>
                <a:lnTo>
                  <a:pt x="5650" y="3863"/>
                </a:lnTo>
                <a:lnTo>
                  <a:pt x="9389" y="11630"/>
                </a:lnTo>
                <a:lnTo>
                  <a:pt x="13252" y="12427"/>
                </a:lnTo>
                <a:lnTo>
                  <a:pt x="15837" y="12014"/>
                </a:lnTo>
                <a:lnTo>
                  <a:pt x="16441" y="12716"/>
                </a:lnTo>
                <a:lnTo>
                  <a:pt x="17005" y="12056"/>
                </a:lnTo>
                <a:lnTo>
                  <a:pt x="17349" y="12468"/>
                </a:lnTo>
                <a:lnTo>
                  <a:pt x="18077" y="11602"/>
                </a:lnTo>
                <a:lnTo>
                  <a:pt x="20029" y="11148"/>
                </a:lnTo>
                <a:lnTo>
                  <a:pt x="23040" y="4591"/>
                </a:lnTo>
                <a:lnTo>
                  <a:pt x="29982" y="2227"/>
                </a:lnTo>
                <a:lnTo>
                  <a:pt x="29982" y="2227"/>
                </a:lnTo>
                <a:lnTo>
                  <a:pt x="36346" y="55"/>
                </a:lnTo>
                <a:lnTo>
                  <a:pt x="36498" y="0"/>
                </a:lnTo>
                <a:close/>
              </a:path>
            </a:pathLst>
          </a:custGeom>
          <a:solidFill>
            <a:srgbClr val="6B919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12;p61">
            <a:extLst>
              <a:ext uri="{FF2B5EF4-FFF2-40B4-BE49-F238E27FC236}">
                <a16:creationId xmlns:a16="http://schemas.microsoft.com/office/drawing/2014/main" id="{52D0461F-369E-BDB9-AFBF-0647D6F4DDCF}"/>
              </a:ext>
            </a:extLst>
          </p:cNvPr>
          <p:cNvSpPr/>
          <p:nvPr/>
        </p:nvSpPr>
        <p:spPr>
          <a:xfrm>
            <a:off x="3016800" y="2727212"/>
            <a:ext cx="3163305" cy="215575"/>
          </a:xfrm>
          <a:custGeom>
            <a:avLst/>
            <a:gdLst/>
            <a:ahLst/>
            <a:cxnLst/>
            <a:rect l="l" t="t" r="r" b="b"/>
            <a:pathLst>
              <a:path w="41791" h="2848" extrusionOk="0">
                <a:moveTo>
                  <a:pt x="20900" y="1"/>
                </a:moveTo>
                <a:cubicBezTo>
                  <a:pt x="13922" y="1"/>
                  <a:pt x="6942" y="448"/>
                  <a:pt x="0" y="1341"/>
                </a:cubicBezTo>
                <a:cubicBezTo>
                  <a:pt x="0" y="1341"/>
                  <a:pt x="1430" y="2372"/>
                  <a:pt x="4743" y="2688"/>
                </a:cubicBezTo>
                <a:cubicBezTo>
                  <a:pt x="6021" y="2807"/>
                  <a:pt x="7555" y="2847"/>
                  <a:pt x="9261" y="2847"/>
                </a:cubicBezTo>
                <a:cubicBezTo>
                  <a:pt x="12672" y="2847"/>
                  <a:pt x="16771" y="2688"/>
                  <a:pt x="20895" y="2688"/>
                </a:cubicBezTo>
                <a:cubicBezTo>
                  <a:pt x="27150" y="2688"/>
                  <a:pt x="33611" y="2606"/>
                  <a:pt x="37446" y="2235"/>
                </a:cubicBezTo>
                <a:cubicBezTo>
                  <a:pt x="40690" y="1932"/>
                  <a:pt x="41790" y="1341"/>
                  <a:pt x="41790" y="1341"/>
                </a:cubicBezTo>
                <a:cubicBezTo>
                  <a:pt x="34855" y="448"/>
                  <a:pt x="27878" y="1"/>
                  <a:pt x="209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13;p61">
            <a:extLst>
              <a:ext uri="{FF2B5EF4-FFF2-40B4-BE49-F238E27FC236}">
                <a16:creationId xmlns:a16="http://schemas.microsoft.com/office/drawing/2014/main" id="{AFE1D924-00A4-ACBE-BC74-3F60E974515E}"/>
              </a:ext>
            </a:extLst>
          </p:cNvPr>
          <p:cNvSpPr/>
          <p:nvPr/>
        </p:nvSpPr>
        <p:spPr>
          <a:xfrm>
            <a:off x="3196016" y="418854"/>
            <a:ext cx="2762659" cy="2409928"/>
          </a:xfrm>
          <a:custGeom>
            <a:avLst/>
            <a:gdLst/>
            <a:ahLst/>
            <a:cxnLst/>
            <a:rect l="l" t="t" r="r" b="b"/>
            <a:pathLst>
              <a:path w="36498" h="31838" extrusionOk="0">
                <a:moveTo>
                  <a:pt x="1" y="31837"/>
                </a:moveTo>
                <a:lnTo>
                  <a:pt x="5650" y="21940"/>
                </a:lnTo>
                <a:lnTo>
                  <a:pt x="9389" y="2062"/>
                </a:lnTo>
                <a:lnTo>
                  <a:pt x="13252" y="0"/>
                </a:lnTo>
                <a:lnTo>
                  <a:pt x="17349" y="1705"/>
                </a:lnTo>
                <a:lnTo>
                  <a:pt x="20029" y="3286"/>
                </a:lnTo>
                <a:lnTo>
                  <a:pt x="23040" y="20098"/>
                </a:lnTo>
                <a:lnTo>
                  <a:pt x="36498" y="318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14;p61">
            <a:extLst>
              <a:ext uri="{FF2B5EF4-FFF2-40B4-BE49-F238E27FC236}">
                <a16:creationId xmlns:a16="http://schemas.microsoft.com/office/drawing/2014/main" id="{93DF1E67-D4C6-C6D0-0492-C5EA7F0189EB}"/>
              </a:ext>
            </a:extLst>
          </p:cNvPr>
          <p:cNvSpPr/>
          <p:nvPr/>
        </p:nvSpPr>
        <p:spPr>
          <a:xfrm>
            <a:off x="4509151" y="547835"/>
            <a:ext cx="1449529" cy="2280947"/>
          </a:xfrm>
          <a:custGeom>
            <a:avLst/>
            <a:gdLst/>
            <a:ahLst/>
            <a:cxnLst/>
            <a:rect l="l" t="t" r="r" b="b"/>
            <a:pathLst>
              <a:path w="19150" h="30134" extrusionOk="0">
                <a:moveTo>
                  <a:pt x="1" y="1"/>
                </a:moveTo>
                <a:lnTo>
                  <a:pt x="2585" y="11685"/>
                </a:lnTo>
                <a:lnTo>
                  <a:pt x="303" y="19452"/>
                </a:lnTo>
                <a:lnTo>
                  <a:pt x="5692" y="23384"/>
                </a:lnTo>
                <a:lnTo>
                  <a:pt x="2791" y="30133"/>
                </a:lnTo>
                <a:lnTo>
                  <a:pt x="19150" y="30133"/>
                </a:lnTo>
                <a:lnTo>
                  <a:pt x="5692" y="18394"/>
                </a:lnTo>
                <a:lnTo>
                  <a:pt x="2681" y="1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16;p61">
            <a:extLst>
              <a:ext uri="{FF2B5EF4-FFF2-40B4-BE49-F238E27FC236}">
                <a16:creationId xmlns:a16="http://schemas.microsoft.com/office/drawing/2014/main" id="{ADFA3130-67BF-E92E-4755-C204D6292773}"/>
              </a:ext>
            </a:extLst>
          </p:cNvPr>
          <p:cNvSpPr/>
          <p:nvPr/>
        </p:nvSpPr>
        <p:spPr>
          <a:xfrm>
            <a:off x="4701640" y="2273049"/>
            <a:ext cx="1257041" cy="599417"/>
          </a:xfrm>
          <a:custGeom>
            <a:avLst/>
            <a:gdLst/>
            <a:ahLst/>
            <a:cxnLst/>
            <a:rect l="l" t="t" r="r" b="b"/>
            <a:pathLst>
              <a:path w="16607" h="7919" extrusionOk="0">
                <a:moveTo>
                  <a:pt x="1" y="7918"/>
                </a:moveTo>
                <a:lnTo>
                  <a:pt x="3149" y="592"/>
                </a:lnTo>
                <a:lnTo>
                  <a:pt x="2338" y="0"/>
                </a:lnTo>
                <a:lnTo>
                  <a:pt x="7850" y="2447"/>
                </a:lnTo>
                <a:lnTo>
                  <a:pt x="10091" y="1650"/>
                </a:lnTo>
                <a:lnTo>
                  <a:pt x="16607" y="73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17;p61">
            <a:extLst>
              <a:ext uri="{FF2B5EF4-FFF2-40B4-BE49-F238E27FC236}">
                <a16:creationId xmlns:a16="http://schemas.microsoft.com/office/drawing/2014/main" id="{B0B8BA2C-8E38-24C4-99D0-B7147818195E}"/>
              </a:ext>
            </a:extLst>
          </p:cNvPr>
          <p:cNvSpPr/>
          <p:nvPr/>
        </p:nvSpPr>
        <p:spPr>
          <a:xfrm>
            <a:off x="4701640" y="2317784"/>
            <a:ext cx="623411" cy="554682"/>
          </a:xfrm>
          <a:custGeom>
            <a:avLst/>
            <a:gdLst/>
            <a:ahLst/>
            <a:cxnLst/>
            <a:rect l="l" t="t" r="r" b="b"/>
            <a:pathLst>
              <a:path w="8236" h="7328" extrusionOk="0">
                <a:moveTo>
                  <a:pt x="8235" y="7039"/>
                </a:moveTo>
                <a:lnTo>
                  <a:pt x="1" y="7327"/>
                </a:lnTo>
                <a:lnTo>
                  <a:pt x="314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18;p61">
            <a:extLst>
              <a:ext uri="{FF2B5EF4-FFF2-40B4-BE49-F238E27FC236}">
                <a16:creationId xmlns:a16="http://schemas.microsoft.com/office/drawing/2014/main" id="{46F25F2D-F0FB-8674-D229-8CF76176F6B3}"/>
              </a:ext>
            </a:extLst>
          </p:cNvPr>
          <p:cNvSpPr/>
          <p:nvPr/>
        </p:nvSpPr>
        <p:spPr>
          <a:xfrm>
            <a:off x="4539286" y="1439518"/>
            <a:ext cx="513050" cy="1036394"/>
          </a:xfrm>
          <a:custGeom>
            <a:avLst/>
            <a:gdLst/>
            <a:ahLst/>
            <a:cxnLst/>
            <a:rect l="l" t="t" r="r" b="b"/>
            <a:pathLst>
              <a:path w="6778" h="13692" extrusionOk="0">
                <a:moveTo>
                  <a:pt x="2282" y="0"/>
                </a:moveTo>
                <a:lnTo>
                  <a:pt x="6777" y="13692"/>
                </a:lnTo>
                <a:lnTo>
                  <a:pt x="5389" y="11699"/>
                </a:lnTo>
                <a:lnTo>
                  <a:pt x="0" y="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13;p61">
            <a:extLst>
              <a:ext uri="{FF2B5EF4-FFF2-40B4-BE49-F238E27FC236}">
                <a16:creationId xmlns:a16="http://schemas.microsoft.com/office/drawing/2014/main" id="{2A0084FB-F229-E25A-5101-31C4059A96BF}"/>
              </a:ext>
            </a:extLst>
          </p:cNvPr>
          <p:cNvSpPr/>
          <p:nvPr/>
        </p:nvSpPr>
        <p:spPr>
          <a:xfrm>
            <a:off x="3199290" y="418790"/>
            <a:ext cx="2762659" cy="2409928"/>
          </a:xfrm>
          <a:custGeom>
            <a:avLst/>
            <a:gdLst/>
            <a:ahLst/>
            <a:cxnLst/>
            <a:rect l="l" t="t" r="r" b="b"/>
            <a:pathLst>
              <a:path w="36498" h="31838" extrusionOk="0">
                <a:moveTo>
                  <a:pt x="1" y="31837"/>
                </a:moveTo>
                <a:lnTo>
                  <a:pt x="5650" y="21940"/>
                </a:lnTo>
                <a:lnTo>
                  <a:pt x="9389" y="2062"/>
                </a:lnTo>
                <a:lnTo>
                  <a:pt x="13252" y="0"/>
                </a:lnTo>
                <a:lnTo>
                  <a:pt x="17349" y="1705"/>
                </a:lnTo>
                <a:lnTo>
                  <a:pt x="20029" y="3286"/>
                </a:lnTo>
                <a:lnTo>
                  <a:pt x="23040" y="20098"/>
                </a:lnTo>
                <a:lnTo>
                  <a:pt x="36498" y="318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14;p61">
            <a:extLst>
              <a:ext uri="{FF2B5EF4-FFF2-40B4-BE49-F238E27FC236}">
                <a16:creationId xmlns:a16="http://schemas.microsoft.com/office/drawing/2014/main" id="{6DAFDC39-581B-9D53-9022-62DFEB30DE5F}"/>
              </a:ext>
            </a:extLst>
          </p:cNvPr>
          <p:cNvSpPr/>
          <p:nvPr/>
        </p:nvSpPr>
        <p:spPr>
          <a:xfrm>
            <a:off x="4512425" y="547771"/>
            <a:ext cx="1449529" cy="2280947"/>
          </a:xfrm>
          <a:custGeom>
            <a:avLst/>
            <a:gdLst/>
            <a:ahLst/>
            <a:cxnLst/>
            <a:rect l="l" t="t" r="r" b="b"/>
            <a:pathLst>
              <a:path w="19150" h="30134" extrusionOk="0">
                <a:moveTo>
                  <a:pt x="1" y="1"/>
                </a:moveTo>
                <a:lnTo>
                  <a:pt x="2585" y="11685"/>
                </a:lnTo>
                <a:lnTo>
                  <a:pt x="303" y="19452"/>
                </a:lnTo>
                <a:lnTo>
                  <a:pt x="5692" y="23384"/>
                </a:lnTo>
                <a:lnTo>
                  <a:pt x="2791" y="30133"/>
                </a:lnTo>
                <a:lnTo>
                  <a:pt x="19150" y="30133"/>
                </a:lnTo>
                <a:lnTo>
                  <a:pt x="5692" y="18394"/>
                </a:lnTo>
                <a:lnTo>
                  <a:pt x="2681" y="1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617;p61">
            <a:extLst>
              <a:ext uri="{FF2B5EF4-FFF2-40B4-BE49-F238E27FC236}">
                <a16:creationId xmlns:a16="http://schemas.microsoft.com/office/drawing/2014/main" id="{AF6A7AB4-F0F6-05B5-8090-A42DF608E0A8}"/>
              </a:ext>
            </a:extLst>
          </p:cNvPr>
          <p:cNvSpPr/>
          <p:nvPr/>
        </p:nvSpPr>
        <p:spPr>
          <a:xfrm>
            <a:off x="4704914" y="2317720"/>
            <a:ext cx="623411" cy="554682"/>
          </a:xfrm>
          <a:custGeom>
            <a:avLst/>
            <a:gdLst/>
            <a:ahLst/>
            <a:cxnLst/>
            <a:rect l="l" t="t" r="r" b="b"/>
            <a:pathLst>
              <a:path w="8236" h="7328" extrusionOk="0">
                <a:moveTo>
                  <a:pt x="8235" y="7039"/>
                </a:moveTo>
                <a:lnTo>
                  <a:pt x="1" y="7327"/>
                </a:lnTo>
                <a:lnTo>
                  <a:pt x="314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8;p61">
            <a:extLst>
              <a:ext uri="{FF2B5EF4-FFF2-40B4-BE49-F238E27FC236}">
                <a16:creationId xmlns:a16="http://schemas.microsoft.com/office/drawing/2014/main" id="{9AC46DBB-A283-4BDE-09E9-AA04EF1A57B5}"/>
              </a:ext>
            </a:extLst>
          </p:cNvPr>
          <p:cNvSpPr/>
          <p:nvPr/>
        </p:nvSpPr>
        <p:spPr>
          <a:xfrm>
            <a:off x="4542560" y="1439454"/>
            <a:ext cx="513050" cy="1036394"/>
          </a:xfrm>
          <a:custGeom>
            <a:avLst/>
            <a:gdLst/>
            <a:ahLst/>
            <a:cxnLst/>
            <a:rect l="l" t="t" r="r" b="b"/>
            <a:pathLst>
              <a:path w="6778" h="13692" extrusionOk="0">
                <a:moveTo>
                  <a:pt x="2282" y="0"/>
                </a:moveTo>
                <a:lnTo>
                  <a:pt x="6777" y="13692"/>
                </a:lnTo>
                <a:lnTo>
                  <a:pt x="5389" y="11699"/>
                </a:lnTo>
                <a:lnTo>
                  <a:pt x="0" y="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63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40961E97-CAE0-B40A-F553-7ECEDB96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3">
            <a:extLst>
              <a:ext uri="{FF2B5EF4-FFF2-40B4-BE49-F238E27FC236}">
                <a16:creationId xmlns:a16="http://schemas.microsoft.com/office/drawing/2014/main" id="{FF24E819-8626-1D20-C39B-C290E542072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537600"/>
            <a:ext cx="7264375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— Who Survived Titanic Tragedy Introduction —</a:t>
            </a:r>
            <a:endParaRPr dirty="0"/>
          </a:p>
        </p:txBody>
      </p:sp>
      <p:sp>
        <p:nvSpPr>
          <p:cNvPr id="710" name="Google Shape;710;p43">
            <a:extLst>
              <a:ext uri="{FF2B5EF4-FFF2-40B4-BE49-F238E27FC236}">
                <a16:creationId xmlns:a16="http://schemas.microsoft.com/office/drawing/2014/main" id="{E78DBC13-929A-EA82-CF0B-503225A02F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64600" y="33832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This is an interactive Tableau story that narrates the analysis of Titanic passenger data, exploring survival patterns and demographics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94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/>
          <p:nvPr/>
        </p:nvSpPr>
        <p:spPr>
          <a:xfrm flipH="1">
            <a:off x="194822" y="84190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2"/>
          <p:cNvSpPr/>
          <p:nvPr/>
        </p:nvSpPr>
        <p:spPr>
          <a:xfrm flipH="1">
            <a:off x="187622" y="24432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2"/>
          <p:cNvSpPr/>
          <p:nvPr/>
        </p:nvSpPr>
        <p:spPr>
          <a:xfrm flipH="1">
            <a:off x="3748372" y="84190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2"/>
          <p:cNvSpPr/>
          <p:nvPr/>
        </p:nvSpPr>
        <p:spPr>
          <a:xfrm flipH="1">
            <a:off x="3741172" y="24432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2"/>
          <p:cNvSpPr txBox="1">
            <a:spLocks noGrp="1"/>
          </p:cNvSpPr>
          <p:nvPr>
            <p:ph type="title" idx="15"/>
          </p:nvPr>
        </p:nvSpPr>
        <p:spPr>
          <a:xfrm>
            <a:off x="1858025" y="408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 Titanic story points—</a:t>
            </a:r>
            <a:endParaRPr dirty="0"/>
          </a:p>
        </p:txBody>
      </p:sp>
      <p:sp>
        <p:nvSpPr>
          <p:cNvPr id="678" name="Google Shape;678;p42"/>
          <p:cNvSpPr txBox="1">
            <a:spLocks noGrp="1"/>
          </p:cNvSpPr>
          <p:nvPr>
            <p:ph type="subTitle" idx="1"/>
          </p:nvPr>
        </p:nvSpPr>
        <p:spPr>
          <a:xfrm>
            <a:off x="306162" y="1235553"/>
            <a:ext cx="2765826" cy="197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Overview of passenger characteristics</a:t>
            </a:r>
          </a:p>
        </p:txBody>
      </p:sp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327763" y="6242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1. </a:t>
            </a:r>
            <a:endParaRPr sz="2000" dirty="0"/>
          </a:p>
        </p:txBody>
      </p:sp>
      <p:sp>
        <p:nvSpPr>
          <p:cNvPr id="680" name="Google Shape;680;p42"/>
          <p:cNvSpPr txBox="1">
            <a:spLocks noGrp="1"/>
          </p:cNvSpPr>
          <p:nvPr>
            <p:ph type="title" idx="2"/>
          </p:nvPr>
        </p:nvSpPr>
        <p:spPr>
          <a:xfrm>
            <a:off x="334975" y="876725"/>
            <a:ext cx="2566625" cy="351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Passenger Demographics</a:t>
            </a:r>
            <a:endParaRPr sz="1600" dirty="0"/>
          </a:p>
        </p:txBody>
      </p:sp>
      <p:sp>
        <p:nvSpPr>
          <p:cNvPr id="681" name="Google Shape;681;p42"/>
          <p:cNvSpPr txBox="1">
            <a:spLocks noGrp="1"/>
          </p:cNvSpPr>
          <p:nvPr>
            <p:ph type="title" idx="3"/>
          </p:nvPr>
        </p:nvSpPr>
        <p:spPr>
          <a:xfrm>
            <a:off x="3888513" y="6170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3.</a:t>
            </a:r>
            <a:endParaRPr sz="2000" dirty="0"/>
          </a:p>
        </p:txBody>
      </p:sp>
      <p:sp>
        <p:nvSpPr>
          <p:cNvPr id="682" name="Google Shape;682;p42"/>
          <p:cNvSpPr txBox="1">
            <a:spLocks noGrp="1"/>
          </p:cNvSpPr>
          <p:nvPr>
            <p:ph type="title" idx="4"/>
          </p:nvPr>
        </p:nvSpPr>
        <p:spPr>
          <a:xfrm>
            <a:off x="3888525" y="8767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Passenger Age &amp; Fare Analysis</a:t>
            </a:r>
            <a:endParaRPr sz="1600" dirty="0"/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6"/>
          </p:nvPr>
        </p:nvSpPr>
        <p:spPr>
          <a:xfrm>
            <a:off x="327763" y="22343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</a:t>
            </a:r>
            <a:endParaRPr sz="2000" dirty="0"/>
          </a:p>
        </p:txBody>
      </p:sp>
      <p:sp>
        <p:nvSpPr>
          <p:cNvPr id="685" name="Google Shape;685;p42"/>
          <p:cNvSpPr txBox="1">
            <a:spLocks noGrp="1"/>
          </p:cNvSpPr>
          <p:nvPr>
            <p:ph type="title" idx="7"/>
          </p:nvPr>
        </p:nvSpPr>
        <p:spPr>
          <a:xfrm>
            <a:off x="327775" y="24580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/>
              <a:t>Survival Analysis</a:t>
            </a:r>
            <a:endParaRPr sz="1600" dirty="0"/>
          </a:p>
        </p:txBody>
      </p:sp>
      <p:sp>
        <p:nvSpPr>
          <p:cNvPr id="687" name="Google Shape;687;p42"/>
          <p:cNvSpPr txBox="1">
            <a:spLocks noGrp="1"/>
          </p:cNvSpPr>
          <p:nvPr>
            <p:ph type="title" idx="9"/>
          </p:nvPr>
        </p:nvSpPr>
        <p:spPr>
          <a:xfrm>
            <a:off x="3881313" y="22343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4.</a:t>
            </a:r>
            <a:endParaRPr sz="2000" dirty="0"/>
          </a:p>
        </p:txBody>
      </p:sp>
      <p:sp>
        <p:nvSpPr>
          <p:cNvPr id="688" name="Google Shape;688;p42"/>
          <p:cNvSpPr txBox="1">
            <a:spLocks noGrp="1"/>
          </p:cNvSpPr>
          <p:nvPr>
            <p:ph type="title" idx="13"/>
          </p:nvPr>
        </p:nvSpPr>
        <p:spPr>
          <a:xfrm>
            <a:off x="3881325" y="24580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Survivor Geography</a:t>
            </a:r>
            <a:r>
              <a:rPr lang="en-US" sz="1600" b="0" dirty="0"/>
              <a:t> </a:t>
            </a:r>
            <a:endParaRPr sz="1600" dirty="0"/>
          </a:p>
        </p:txBody>
      </p:sp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1586;p60">
            <a:extLst>
              <a:ext uri="{FF2B5EF4-FFF2-40B4-BE49-F238E27FC236}">
                <a16:creationId xmlns:a16="http://schemas.microsoft.com/office/drawing/2014/main" id="{37AA89CF-7F8E-C8D0-906D-6235B4E23999}"/>
              </a:ext>
            </a:extLst>
          </p:cNvPr>
          <p:cNvCxnSpPr>
            <a:cxnSpLocks/>
          </p:cNvCxnSpPr>
          <p:nvPr/>
        </p:nvCxnSpPr>
        <p:spPr>
          <a:xfrm flipH="1">
            <a:off x="303979" y="13240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Google Shape;678;p42">
            <a:extLst>
              <a:ext uri="{FF2B5EF4-FFF2-40B4-BE49-F238E27FC236}">
                <a16:creationId xmlns:a16="http://schemas.microsoft.com/office/drawing/2014/main" id="{CF085A11-AA0E-56A4-1CBB-613482C826BE}"/>
              </a:ext>
            </a:extLst>
          </p:cNvPr>
          <p:cNvSpPr txBox="1">
            <a:spLocks/>
          </p:cNvSpPr>
          <p:nvPr/>
        </p:nvSpPr>
        <p:spPr>
          <a:xfrm>
            <a:off x="300162" y="14455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Class distribution by embarkation port</a:t>
            </a:r>
          </a:p>
        </p:txBody>
      </p:sp>
      <p:cxnSp>
        <p:nvCxnSpPr>
          <p:cNvPr id="6" name="Google Shape;1586;p60">
            <a:extLst>
              <a:ext uri="{FF2B5EF4-FFF2-40B4-BE49-F238E27FC236}">
                <a16:creationId xmlns:a16="http://schemas.microsoft.com/office/drawing/2014/main" id="{D5611109-DA09-60B7-4D1E-A6060F19CBD7}"/>
              </a:ext>
            </a:extLst>
          </p:cNvPr>
          <p:cNvCxnSpPr>
            <a:cxnSpLocks/>
          </p:cNvCxnSpPr>
          <p:nvPr/>
        </p:nvCxnSpPr>
        <p:spPr>
          <a:xfrm flipH="1">
            <a:off x="297979" y="15340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678;p42">
            <a:extLst>
              <a:ext uri="{FF2B5EF4-FFF2-40B4-BE49-F238E27FC236}">
                <a16:creationId xmlns:a16="http://schemas.microsoft.com/office/drawing/2014/main" id="{21622A00-8D26-1A8E-93D6-97C48EA320C1}"/>
              </a:ext>
            </a:extLst>
          </p:cNvPr>
          <p:cNvSpPr txBox="1">
            <a:spLocks/>
          </p:cNvSpPr>
          <p:nvPr/>
        </p:nvSpPr>
        <p:spPr>
          <a:xfrm>
            <a:off x="300162" y="16471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Initial demographic breakdown</a:t>
            </a:r>
          </a:p>
        </p:txBody>
      </p:sp>
      <p:cxnSp>
        <p:nvCxnSpPr>
          <p:cNvPr id="8" name="Google Shape;1586;p60">
            <a:extLst>
              <a:ext uri="{FF2B5EF4-FFF2-40B4-BE49-F238E27FC236}">
                <a16:creationId xmlns:a16="http://schemas.microsoft.com/office/drawing/2014/main" id="{C96C92F0-8CF7-28A2-2A71-1E2E3DEE1AF3}"/>
              </a:ext>
            </a:extLst>
          </p:cNvPr>
          <p:cNvCxnSpPr>
            <a:cxnSpLocks/>
          </p:cNvCxnSpPr>
          <p:nvPr/>
        </p:nvCxnSpPr>
        <p:spPr>
          <a:xfrm flipH="1">
            <a:off x="297979" y="1735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" name="Google Shape;678;p42">
            <a:extLst>
              <a:ext uri="{FF2B5EF4-FFF2-40B4-BE49-F238E27FC236}">
                <a16:creationId xmlns:a16="http://schemas.microsoft.com/office/drawing/2014/main" id="{A9CCA633-77D6-DC05-B99F-23B49ADB90B1}"/>
              </a:ext>
            </a:extLst>
          </p:cNvPr>
          <p:cNvSpPr txBox="1">
            <a:spLocks/>
          </p:cNvSpPr>
          <p:nvPr/>
        </p:nvSpPr>
        <p:spPr>
          <a:xfrm>
            <a:off x="292962" y="28351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rates by gender</a:t>
            </a:r>
          </a:p>
        </p:txBody>
      </p:sp>
      <p:cxnSp>
        <p:nvCxnSpPr>
          <p:cNvPr id="13" name="Google Shape;1586;p60">
            <a:extLst>
              <a:ext uri="{FF2B5EF4-FFF2-40B4-BE49-F238E27FC236}">
                <a16:creationId xmlns:a16="http://schemas.microsoft.com/office/drawing/2014/main" id="{0859A4F9-76A6-0B59-D872-0263BBF25A7F}"/>
              </a:ext>
            </a:extLst>
          </p:cNvPr>
          <p:cNvCxnSpPr>
            <a:cxnSpLocks/>
          </p:cNvCxnSpPr>
          <p:nvPr/>
        </p:nvCxnSpPr>
        <p:spPr>
          <a:xfrm flipH="1">
            <a:off x="290779" y="2923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678;p42">
            <a:extLst>
              <a:ext uri="{FF2B5EF4-FFF2-40B4-BE49-F238E27FC236}">
                <a16:creationId xmlns:a16="http://schemas.microsoft.com/office/drawing/2014/main" id="{E708DA68-2C98-5CBD-E02F-40E8931ED30B}"/>
              </a:ext>
            </a:extLst>
          </p:cNvPr>
          <p:cNvSpPr txBox="1">
            <a:spLocks/>
          </p:cNvSpPr>
          <p:nvPr/>
        </p:nvSpPr>
        <p:spPr>
          <a:xfrm>
            <a:off x="286962" y="3056701"/>
            <a:ext cx="3111264" cy="1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patterns across passenger classes</a:t>
            </a:r>
          </a:p>
        </p:txBody>
      </p:sp>
      <p:cxnSp>
        <p:nvCxnSpPr>
          <p:cNvPr id="15" name="Google Shape;1586;p60">
            <a:extLst>
              <a:ext uri="{FF2B5EF4-FFF2-40B4-BE49-F238E27FC236}">
                <a16:creationId xmlns:a16="http://schemas.microsoft.com/office/drawing/2014/main" id="{F4BC18F7-0D08-4A7D-C904-AA6625C0D5C3}"/>
              </a:ext>
            </a:extLst>
          </p:cNvPr>
          <p:cNvCxnSpPr>
            <a:cxnSpLocks/>
          </p:cNvCxnSpPr>
          <p:nvPr/>
        </p:nvCxnSpPr>
        <p:spPr>
          <a:xfrm flipH="1">
            <a:off x="284779" y="3133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678;p42">
            <a:extLst>
              <a:ext uri="{FF2B5EF4-FFF2-40B4-BE49-F238E27FC236}">
                <a16:creationId xmlns:a16="http://schemas.microsoft.com/office/drawing/2014/main" id="{4396B58D-BE1C-6835-F849-0974ABCEEA43}"/>
              </a:ext>
            </a:extLst>
          </p:cNvPr>
          <p:cNvSpPr txBox="1">
            <a:spLocks/>
          </p:cNvSpPr>
          <p:nvPr/>
        </p:nvSpPr>
        <p:spPr>
          <a:xfrm>
            <a:off x="286962" y="32467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Family size impact on survival</a:t>
            </a:r>
          </a:p>
        </p:txBody>
      </p:sp>
      <p:cxnSp>
        <p:nvCxnSpPr>
          <p:cNvPr id="17" name="Google Shape;1586;p60">
            <a:extLst>
              <a:ext uri="{FF2B5EF4-FFF2-40B4-BE49-F238E27FC236}">
                <a16:creationId xmlns:a16="http://schemas.microsoft.com/office/drawing/2014/main" id="{59CF88BA-7B95-4199-4D1D-722D5ADEDD7B}"/>
              </a:ext>
            </a:extLst>
          </p:cNvPr>
          <p:cNvCxnSpPr>
            <a:cxnSpLocks/>
          </p:cNvCxnSpPr>
          <p:nvPr/>
        </p:nvCxnSpPr>
        <p:spPr>
          <a:xfrm flipH="1">
            <a:off x="284779" y="3335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" name="Google Shape;678;p42">
            <a:extLst>
              <a:ext uri="{FF2B5EF4-FFF2-40B4-BE49-F238E27FC236}">
                <a16:creationId xmlns:a16="http://schemas.microsoft.com/office/drawing/2014/main" id="{FDC6B0B9-C589-39C5-783A-DFE82BFAEC25}"/>
              </a:ext>
            </a:extLst>
          </p:cNvPr>
          <p:cNvSpPr txBox="1">
            <a:spLocks/>
          </p:cNvSpPr>
          <p:nvPr/>
        </p:nvSpPr>
        <p:spPr>
          <a:xfrm>
            <a:off x="295362" y="34567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group survival analysis</a:t>
            </a:r>
          </a:p>
        </p:txBody>
      </p:sp>
      <p:cxnSp>
        <p:nvCxnSpPr>
          <p:cNvPr id="19" name="Google Shape;1586;p60">
            <a:extLst>
              <a:ext uri="{FF2B5EF4-FFF2-40B4-BE49-F238E27FC236}">
                <a16:creationId xmlns:a16="http://schemas.microsoft.com/office/drawing/2014/main" id="{C1285C43-88E6-6059-88DB-8588752C3611}"/>
              </a:ext>
            </a:extLst>
          </p:cNvPr>
          <p:cNvCxnSpPr>
            <a:cxnSpLocks/>
          </p:cNvCxnSpPr>
          <p:nvPr/>
        </p:nvCxnSpPr>
        <p:spPr>
          <a:xfrm flipH="1">
            <a:off x="293179" y="3545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678;p42">
            <a:extLst>
              <a:ext uri="{FF2B5EF4-FFF2-40B4-BE49-F238E27FC236}">
                <a16:creationId xmlns:a16="http://schemas.microsoft.com/office/drawing/2014/main" id="{06ED7FF5-F491-78E5-FFD4-4481A8CE22D8}"/>
              </a:ext>
            </a:extLst>
          </p:cNvPr>
          <p:cNvSpPr txBox="1">
            <a:spLocks/>
          </p:cNvSpPr>
          <p:nvPr/>
        </p:nvSpPr>
        <p:spPr>
          <a:xfrm>
            <a:off x="3858162" y="12379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rates by gender</a:t>
            </a:r>
          </a:p>
        </p:txBody>
      </p:sp>
      <p:cxnSp>
        <p:nvCxnSpPr>
          <p:cNvPr id="23" name="Google Shape;1586;p60">
            <a:extLst>
              <a:ext uri="{FF2B5EF4-FFF2-40B4-BE49-F238E27FC236}">
                <a16:creationId xmlns:a16="http://schemas.microsoft.com/office/drawing/2014/main" id="{831CF345-42FE-CEF7-1DD1-F27B47355BE1}"/>
              </a:ext>
            </a:extLst>
          </p:cNvPr>
          <p:cNvCxnSpPr>
            <a:cxnSpLocks/>
          </p:cNvCxnSpPr>
          <p:nvPr/>
        </p:nvCxnSpPr>
        <p:spPr>
          <a:xfrm flipH="1">
            <a:off x="3855979" y="13264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678;p42">
            <a:extLst>
              <a:ext uri="{FF2B5EF4-FFF2-40B4-BE49-F238E27FC236}">
                <a16:creationId xmlns:a16="http://schemas.microsoft.com/office/drawing/2014/main" id="{B5B87621-674F-376A-D1F9-8992C8B72250}"/>
              </a:ext>
            </a:extLst>
          </p:cNvPr>
          <p:cNvSpPr txBox="1">
            <a:spLocks/>
          </p:cNvSpPr>
          <p:nvPr/>
        </p:nvSpPr>
        <p:spPr>
          <a:xfrm>
            <a:off x="3852162" y="1459501"/>
            <a:ext cx="3111264" cy="1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patterns across passenger classes</a:t>
            </a:r>
          </a:p>
        </p:txBody>
      </p:sp>
      <p:cxnSp>
        <p:nvCxnSpPr>
          <p:cNvPr id="25" name="Google Shape;1586;p60">
            <a:extLst>
              <a:ext uri="{FF2B5EF4-FFF2-40B4-BE49-F238E27FC236}">
                <a16:creationId xmlns:a16="http://schemas.microsoft.com/office/drawing/2014/main" id="{E9269DA3-26AA-79E4-8A70-7292F25C26F2}"/>
              </a:ext>
            </a:extLst>
          </p:cNvPr>
          <p:cNvCxnSpPr>
            <a:cxnSpLocks/>
          </p:cNvCxnSpPr>
          <p:nvPr/>
        </p:nvCxnSpPr>
        <p:spPr>
          <a:xfrm flipH="1">
            <a:off x="3849979" y="15364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678;p42">
            <a:extLst>
              <a:ext uri="{FF2B5EF4-FFF2-40B4-BE49-F238E27FC236}">
                <a16:creationId xmlns:a16="http://schemas.microsoft.com/office/drawing/2014/main" id="{0EB329B2-4F73-1F00-E6EF-FE98ACAE2165}"/>
              </a:ext>
            </a:extLst>
          </p:cNvPr>
          <p:cNvSpPr txBox="1">
            <a:spLocks/>
          </p:cNvSpPr>
          <p:nvPr/>
        </p:nvSpPr>
        <p:spPr>
          <a:xfrm>
            <a:off x="3852162" y="16495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Family size impact on survival</a:t>
            </a:r>
          </a:p>
        </p:txBody>
      </p:sp>
      <p:cxnSp>
        <p:nvCxnSpPr>
          <p:cNvPr id="27" name="Google Shape;1586;p60">
            <a:extLst>
              <a:ext uri="{FF2B5EF4-FFF2-40B4-BE49-F238E27FC236}">
                <a16:creationId xmlns:a16="http://schemas.microsoft.com/office/drawing/2014/main" id="{90E76750-B0B0-2386-FCCB-C6155B4C22FE}"/>
              </a:ext>
            </a:extLst>
          </p:cNvPr>
          <p:cNvCxnSpPr>
            <a:cxnSpLocks/>
          </p:cNvCxnSpPr>
          <p:nvPr/>
        </p:nvCxnSpPr>
        <p:spPr>
          <a:xfrm flipH="1">
            <a:off x="3849979" y="17380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" name="Google Shape;678;p42">
            <a:extLst>
              <a:ext uri="{FF2B5EF4-FFF2-40B4-BE49-F238E27FC236}">
                <a16:creationId xmlns:a16="http://schemas.microsoft.com/office/drawing/2014/main" id="{FF74A44C-CF15-FA97-4D7A-3936181D6CC5}"/>
              </a:ext>
            </a:extLst>
          </p:cNvPr>
          <p:cNvSpPr txBox="1">
            <a:spLocks/>
          </p:cNvSpPr>
          <p:nvPr/>
        </p:nvSpPr>
        <p:spPr>
          <a:xfrm>
            <a:off x="3860562" y="18595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group survival analysis</a:t>
            </a:r>
          </a:p>
        </p:txBody>
      </p:sp>
      <p:cxnSp>
        <p:nvCxnSpPr>
          <p:cNvPr id="29" name="Google Shape;1586;p60">
            <a:extLst>
              <a:ext uri="{FF2B5EF4-FFF2-40B4-BE49-F238E27FC236}">
                <a16:creationId xmlns:a16="http://schemas.microsoft.com/office/drawing/2014/main" id="{CCD7ED9E-B399-2ABF-D216-0873C091871E}"/>
              </a:ext>
            </a:extLst>
          </p:cNvPr>
          <p:cNvCxnSpPr>
            <a:cxnSpLocks/>
          </p:cNvCxnSpPr>
          <p:nvPr/>
        </p:nvCxnSpPr>
        <p:spPr>
          <a:xfrm flipH="1">
            <a:off x="3858379" y="19480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" name="Google Shape;678;p42">
            <a:extLst>
              <a:ext uri="{FF2B5EF4-FFF2-40B4-BE49-F238E27FC236}">
                <a16:creationId xmlns:a16="http://schemas.microsoft.com/office/drawing/2014/main" id="{089D88D2-77C6-03D6-C32E-4807639D114E}"/>
              </a:ext>
            </a:extLst>
          </p:cNvPr>
          <p:cNvSpPr txBox="1">
            <a:spLocks/>
          </p:cNvSpPr>
          <p:nvPr/>
        </p:nvSpPr>
        <p:spPr>
          <a:xfrm>
            <a:off x="3907362" y="2835154"/>
            <a:ext cx="3304838" cy="19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Geographic visualization of embarkation port</a:t>
            </a:r>
          </a:p>
        </p:txBody>
      </p:sp>
      <p:cxnSp>
        <p:nvCxnSpPr>
          <p:cNvPr id="33" name="Google Shape;1586;p60">
            <a:extLst>
              <a:ext uri="{FF2B5EF4-FFF2-40B4-BE49-F238E27FC236}">
                <a16:creationId xmlns:a16="http://schemas.microsoft.com/office/drawing/2014/main" id="{28DBB359-6B4D-AF02-94CD-B7C860D48A76}"/>
              </a:ext>
            </a:extLst>
          </p:cNvPr>
          <p:cNvCxnSpPr>
            <a:cxnSpLocks/>
          </p:cNvCxnSpPr>
          <p:nvPr/>
        </p:nvCxnSpPr>
        <p:spPr>
          <a:xfrm flipH="1">
            <a:off x="3905179" y="2923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4" name="Google Shape;678;p42">
            <a:extLst>
              <a:ext uri="{FF2B5EF4-FFF2-40B4-BE49-F238E27FC236}">
                <a16:creationId xmlns:a16="http://schemas.microsoft.com/office/drawing/2014/main" id="{9FD1AAC7-C188-E3C4-A866-A5CC71A99D99}"/>
              </a:ext>
            </a:extLst>
          </p:cNvPr>
          <p:cNvSpPr txBox="1">
            <a:spLocks/>
          </p:cNvSpPr>
          <p:nvPr/>
        </p:nvSpPr>
        <p:spPr>
          <a:xfrm>
            <a:off x="3901362" y="30451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rates by embarkation location</a:t>
            </a:r>
          </a:p>
        </p:txBody>
      </p:sp>
      <p:cxnSp>
        <p:nvCxnSpPr>
          <p:cNvPr id="35" name="Google Shape;1586;p60">
            <a:extLst>
              <a:ext uri="{FF2B5EF4-FFF2-40B4-BE49-F238E27FC236}">
                <a16:creationId xmlns:a16="http://schemas.microsoft.com/office/drawing/2014/main" id="{74FCBE37-457E-94BD-5FE8-4AFDF0C371E9}"/>
              </a:ext>
            </a:extLst>
          </p:cNvPr>
          <p:cNvCxnSpPr>
            <a:cxnSpLocks/>
          </p:cNvCxnSpPr>
          <p:nvPr/>
        </p:nvCxnSpPr>
        <p:spPr>
          <a:xfrm flipH="1">
            <a:off x="3899179" y="3133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" name="Google Shape;678;p42">
            <a:extLst>
              <a:ext uri="{FF2B5EF4-FFF2-40B4-BE49-F238E27FC236}">
                <a16:creationId xmlns:a16="http://schemas.microsoft.com/office/drawing/2014/main" id="{3CD62F37-15EC-9785-9BE6-191DC88C72D6}"/>
              </a:ext>
            </a:extLst>
          </p:cNvPr>
          <p:cNvSpPr txBox="1">
            <a:spLocks/>
          </p:cNvSpPr>
          <p:nvPr/>
        </p:nvSpPr>
        <p:spPr>
          <a:xfrm>
            <a:off x="3901362" y="3246753"/>
            <a:ext cx="2975538" cy="2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Map-based analysis of passenger origin</a:t>
            </a:r>
          </a:p>
        </p:txBody>
      </p:sp>
      <p:cxnSp>
        <p:nvCxnSpPr>
          <p:cNvPr id="37" name="Google Shape;1586;p60">
            <a:extLst>
              <a:ext uri="{FF2B5EF4-FFF2-40B4-BE49-F238E27FC236}">
                <a16:creationId xmlns:a16="http://schemas.microsoft.com/office/drawing/2014/main" id="{13526780-96C6-9D06-4152-7FBADC352D1F}"/>
              </a:ext>
            </a:extLst>
          </p:cNvPr>
          <p:cNvCxnSpPr>
            <a:cxnSpLocks/>
          </p:cNvCxnSpPr>
          <p:nvPr/>
        </p:nvCxnSpPr>
        <p:spPr>
          <a:xfrm flipH="1">
            <a:off x="3899179" y="3335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Google Shape;676;p42">
            <a:extLst>
              <a:ext uri="{FF2B5EF4-FFF2-40B4-BE49-F238E27FC236}">
                <a16:creationId xmlns:a16="http://schemas.microsoft.com/office/drawing/2014/main" id="{0C1721B3-4F3C-57B7-F4B6-70E6BEF47DE7}"/>
              </a:ext>
            </a:extLst>
          </p:cNvPr>
          <p:cNvSpPr/>
          <p:nvPr/>
        </p:nvSpPr>
        <p:spPr>
          <a:xfrm flipH="1">
            <a:off x="3778372" y="38268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687;p42">
            <a:extLst>
              <a:ext uri="{FF2B5EF4-FFF2-40B4-BE49-F238E27FC236}">
                <a16:creationId xmlns:a16="http://schemas.microsoft.com/office/drawing/2014/main" id="{65051526-5476-2874-FA45-C0E946A13BB3}"/>
              </a:ext>
            </a:extLst>
          </p:cNvPr>
          <p:cNvSpPr txBox="1">
            <a:spLocks/>
          </p:cNvSpPr>
          <p:nvPr/>
        </p:nvSpPr>
        <p:spPr>
          <a:xfrm>
            <a:off x="3918513" y="3617938"/>
            <a:ext cx="5211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2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" sz="2000" dirty="0"/>
              <a:t>5.</a:t>
            </a:r>
          </a:p>
        </p:txBody>
      </p:sp>
      <p:sp>
        <p:nvSpPr>
          <p:cNvPr id="40" name="Google Shape;688;p42">
            <a:extLst>
              <a:ext uri="{FF2B5EF4-FFF2-40B4-BE49-F238E27FC236}">
                <a16:creationId xmlns:a16="http://schemas.microsoft.com/office/drawing/2014/main" id="{3FC6FC98-2547-EE57-7D85-DBFCA8854288}"/>
              </a:ext>
            </a:extLst>
          </p:cNvPr>
          <p:cNvSpPr txBox="1">
            <a:spLocks/>
          </p:cNvSpPr>
          <p:nvPr/>
        </p:nvSpPr>
        <p:spPr>
          <a:xfrm>
            <a:off x="3918525" y="3841650"/>
            <a:ext cx="2671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bel"/>
              <a:buNone/>
              <a:defRPr sz="2400" b="1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dirty="0"/>
              <a:t>Survivor List</a:t>
            </a:r>
            <a:r>
              <a:rPr lang="en-US" sz="1600" b="0" dirty="0"/>
              <a:t> </a:t>
            </a:r>
            <a:endParaRPr lang="en-US" sz="1600" dirty="0"/>
          </a:p>
        </p:txBody>
      </p:sp>
      <p:sp>
        <p:nvSpPr>
          <p:cNvPr id="41" name="Google Shape;678;p42">
            <a:extLst>
              <a:ext uri="{FF2B5EF4-FFF2-40B4-BE49-F238E27FC236}">
                <a16:creationId xmlns:a16="http://schemas.microsoft.com/office/drawing/2014/main" id="{6B7671F9-07C7-F870-6D25-C8300A2FDF97}"/>
              </a:ext>
            </a:extLst>
          </p:cNvPr>
          <p:cNvSpPr txBox="1">
            <a:spLocks/>
          </p:cNvSpPr>
          <p:nvPr/>
        </p:nvSpPr>
        <p:spPr>
          <a:xfrm>
            <a:off x="3944562" y="4218754"/>
            <a:ext cx="3304838" cy="19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Detailed list of survivors by embarkation port</a:t>
            </a:r>
          </a:p>
        </p:txBody>
      </p:sp>
      <p:cxnSp>
        <p:nvCxnSpPr>
          <p:cNvPr id="42" name="Google Shape;1586;p60">
            <a:extLst>
              <a:ext uri="{FF2B5EF4-FFF2-40B4-BE49-F238E27FC236}">
                <a16:creationId xmlns:a16="http://schemas.microsoft.com/office/drawing/2014/main" id="{5551DAFB-580D-6912-1D5B-0877A106C625}"/>
              </a:ext>
            </a:extLst>
          </p:cNvPr>
          <p:cNvCxnSpPr>
            <a:cxnSpLocks/>
          </p:cNvCxnSpPr>
          <p:nvPr/>
        </p:nvCxnSpPr>
        <p:spPr>
          <a:xfrm flipH="1">
            <a:off x="3942379" y="4307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3" name="Google Shape;678;p42">
            <a:extLst>
              <a:ext uri="{FF2B5EF4-FFF2-40B4-BE49-F238E27FC236}">
                <a16:creationId xmlns:a16="http://schemas.microsoft.com/office/drawing/2014/main" id="{1B773635-3596-DF08-F2C4-5DA6F082FC59}"/>
              </a:ext>
            </a:extLst>
          </p:cNvPr>
          <p:cNvSpPr txBox="1">
            <a:spLocks/>
          </p:cNvSpPr>
          <p:nvPr/>
        </p:nvSpPr>
        <p:spPr>
          <a:xfrm>
            <a:off x="3938562" y="44287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Survivor counts and percentages</a:t>
            </a:r>
          </a:p>
        </p:txBody>
      </p:sp>
      <p:cxnSp>
        <p:nvCxnSpPr>
          <p:cNvPr id="44" name="Google Shape;1586;p60">
            <a:extLst>
              <a:ext uri="{FF2B5EF4-FFF2-40B4-BE49-F238E27FC236}">
                <a16:creationId xmlns:a16="http://schemas.microsoft.com/office/drawing/2014/main" id="{9B11C3BB-26C1-8A2B-385E-C78F4D2FA121}"/>
              </a:ext>
            </a:extLst>
          </p:cNvPr>
          <p:cNvCxnSpPr>
            <a:cxnSpLocks/>
          </p:cNvCxnSpPr>
          <p:nvPr/>
        </p:nvCxnSpPr>
        <p:spPr>
          <a:xfrm flipH="1">
            <a:off x="3936379" y="4517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" name="Google Shape;678;p42">
            <a:extLst>
              <a:ext uri="{FF2B5EF4-FFF2-40B4-BE49-F238E27FC236}">
                <a16:creationId xmlns:a16="http://schemas.microsoft.com/office/drawing/2014/main" id="{CB646C15-9DD0-5B6C-8ABD-AF8D62C1CD43}"/>
              </a:ext>
            </a:extLst>
          </p:cNvPr>
          <p:cNvSpPr txBox="1">
            <a:spLocks/>
          </p:cNvSpPr>
          <p:nvPr/>
        </p:nvSpPr>
        <p:spPr>
          <a:xfrm>
            <a:off x="3938562" y="4630353"/>
            <a:ext cx="2975538" cy="2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Comprehensive survivor breakdown</a:t>
            </a:r>
          </a:p>
        </p:txBody>
      </p:sp>
      <p:cxnSp>
        <p:nvCxnSpPr>
          <p:cNvPr id="46" name="Google Shape;1586;p60">
            <a:extLst>
              <a:ext uri="{FF2B5EF4-FFF2-40B4-BE49-F238E27FC236}">
                <a16:creationId xmlns:a16="http://schemas.microsoft.com/office/drawing/2014/main" id="{7ABA9282-3F1A-439E-F3C9-23295BEE6FB1}"/>
              </a:ext>
            </a:extLst>
          </p:cNvPr>
          <p:cNvCxnSpPr>
            <a:cxnSpLocks/>
          </p:cNvCxnSpPr>
          <p:nvPr/>
        </p:nvCxnSpPr>
        <p:spPr>
          <a:xfrm flipH="1">
            <a:off x="3936379" y="47188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674429EF-F3D3-264C-74D7-BA494F5B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1">
            <a:extLst>
              <a:ext uri="{FF2B5EF4-FFF2-40B4-BE49-F238E27FC236}">
                <a16:creationId xmlns:a16="http://schemas.microsoft.com/office/drawing/2014/main" id="{2786A3E1-5EB9-0447-C1D9-3ED6F6A26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3999" y="40800"/>
            <a:ext cx="4246925" cy="1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— Data for Titanic story —</a:t>
            </a:r>
            <a:endParaRPr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997A2-3E89-AB7D-3349-79894EC6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69"/>
            <a:ext cx="9144000" cy="45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>
          <a:extLst>
            <a:ext uri="{FF2B5EF4-FFF2-40B4-BE49-F238E27FC236}">
              <a16:creationId xmlns:a16="http://schemas.microsoft.com/office/drawing/2014/main" id="{376EE3EE-951E-8A41-A5DC-6F0A8399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73;p42">
            <a:extLst>
              <a:ext uri="{FF2B5EF4-FFF2-40B4-BE49-F238E27FC236}">
                <a16:creationId xmlns:a16="http://schemas.microsoft.com/office/drawing/2014/main" id="{AD35A0A2-FE9D-671B-BA74-326DBCA6B1DD}"/>
              </a:ext>
            </a:extLst>
          </p:cNvPr>
          <p:cNvSpPr/>
          <p:nvPr/>
        </p:nvSpPr>
        <p:spPr>
          <a:xfrm flipH="1">
            <a:off x="2900837" y="262040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9;p42">
            <a:extLst>
              <a:ext uri="{FF2B5EF4-FFF2-40B4-BE49-F238E27FC236}">
                <a16:creationId xmlns:a16="http://schemas.microsoft.com/office/drawing/2014/main" id="{4F1C1A42-9108-2556-7DAE-E451C165D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3778" y="44352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1.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10" name="Google Shape;680;p42">
            <a:extLst>
              <a:ext uri="{FF2B5EF4-FFF2-40B4-BE49-F238E27FC236}">
                <a16:creationId xmlns:a16="http://schemas.microsoft.com/office/drawing/2014/main" id="{6AC81D2A-9473-F336-D4EC-439933D9A9BD}"/>
              </a:ext>
            </a:extLst>
          </p:cNvPr>
          <p:cNvSpPr txBox="1">
            <a:spLocks/>
          </p:cNvSpPr>
          <p:nvPr/>
        </p:nvSpPr>
        <p:spPr>
          <a:xfrm>
            <a:off x="3375541" y="-15287"/>
            <a:ext cx="2566625" cy="351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Passenger Demographics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7EB9BE-C92D-21A7-C992-714221D0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36"/>
            <a:ext cx="9144000" cy="4438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5D3B1-201B-E2BB-5952-2B67AEAA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885" y="0"/>
            <a:ext cx="792549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219"/>
      </p:ext>
    </p:extLst>
  </p:cSld>
  <p:clrMapOvr>
    <a:masterClrMapping/>
  </p:clrMapOvr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2840</TotalTime>
  <Words>863</Words>
  <Application>Microsoft Office PowerPoint</Application>
  <PresentationFormat>On-screen Show (16:9)</PresentationFormat>
  <Paragraphs>138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Poppins</vt:lpstr>
      <vt:lpstr>Poppins SemiBold</vt:lpstr>
      <vt:lpstr>Abel</vt:lpstr>
      <vt:lpstr>Didact Gothic</vt:lpstr>
      <vt:lpstr>Titanic Remembrance Day by Slidesgo</vt:lpstr>
      <vt:lpstr>— Who Survived —</vt:lpstr>
      <vt:lpstr>— Titanic ship voyage —</vt:lpstr>
      <vt:lpstr>— Timeline of ship tragedy events, April 1912 —</vt:lpstr>
      <vt:lpstr>— Timeline of ship tragedy events II, April 1912 —</vt:lpstr>
      <vt:lpstr>882 ft</vt:lpstr>
      <vt:lpstr>— Who Survived Titanic Tragedy Introduction —</vt:lpstr>
      <vt:lpstr>— Titanic story points—</vt:lpstr>
      <vt:lpstr>— Data for Titanic story —</vt:lpstr>
      <vt:lpstr>1. </vt:lpstr>
      <vt:lpstr>1. </vt:lpstr>
      <vt:lpstr>1.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Vlad Koval</cp:lastModifiedBy>
  <cp:revision>146</cp:revision>
  <dcterms:modified xsi:type="dcterms:W3CDTF">2026-01-27T01:37:02Z</dcterms:modified>
</cp:coreProperties>
</file>